
<file path=[Content_Types].xml><?xml version="1.0" encoding="utf-8"?>
<Types xmlns="http://schemas.openxmlformats.org/package/2006/content-types">
  <Default Extension="png" ContentType="image/png"/>
  <Default Extension="tmp" ContentType="image/png"/>
  <Default Extension="jpg&amp;ehk=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329" r:id="rId2"/>
    <p:sldId id="313" r:id="rId3"/>
    <p:sldId id="315" r:id="rId4"/>
    <p:sldId id="299" r:id="rId5"/>
    <p:sldId id="300" r:id="rId6"/>
    <p:sldId id="347" r:id="rId7"/>
    <p:sldId id="346" r:id="rId8"/>
    <p:sldId id="345" r:id="rId9"/>
    <p:sldId id="316" r:id="rId10"/>
    <p:sldId id="348" r:id="rId11"/>
    <p:sldId id="349" r:id="rId12"/>
    <p:sldId id="317" r:id="rId13"/>
    <p:sldId id="258" r:id="rId14"/>
    <p:sldId id="307" r:id="rId15"/>
    <p:sldId id="331" r:id="rId16"/>
    <p:sldId id="332" r:id="rId17"/>
    <p:sldId id="334" r:id="rId18"/>
    <p:sldId id="341" r:id="rId19"/>
    <p:sldId id="342" r:id="rId20"/>
    <p:sldId id="337" r:id="rId21"/>
    <p:sldId id="344" r:id="rId22"/>
    <p:sldId id="302" r:id="rId23"/>
    <p:sldId id="306" r:id="rId24"/>
    <p:sldId id="335" r:id="rId25"/>
    <p:sldId id="336" r:id="rId26"/>
    <p:sldId id="265" r:id="rId27"/>
    <p:sldId id="267" r:id="rId28"/>
    <p:sldId id="338" r:id="rId29"/>
    <p:sldId id="303" r:id="rId30"/>
    <p:sldId id="318" r:id="rId31"/>
    <p:sldId id="263" r:id="rId32"/>
    <p:sldId id="330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6205A43-D507-4185-8DB1-BBA6B6A023C4}">
          <p14:sldIdLst>
            <p14:sldId id="329"/>
            <p14:sldId id="313"/>
            <p14:sldId id="315"/>
            <p14:sldId id="299"/>
            <p14:sldId id="300"/>
            <p14:sldId id="347"/>
            <p14:sldId id="346"/>
            <p14:sldId id="345"/>
            <p14:sldId id="316"/>
            <p14:sldId id="348"/>
            <p14:sldId id="349"/>
            <p14:sldId id="317"/>
            <p14:sldId id="258"/>
            <p14:sldId id="307"/>
            <p14:sldId id="331"/>
            <p14:sldId id="332"/>
            <p14:sldId id="334"/>
            <p14:sldId id="341"/>
            <p14:sldId id="342"/>
            <p14:sldId id="337"/>
            <p14:sldId id="344"/>
            <p14:sldId id="302"/>
            <p14:sldId id="306"/>
            <p14:sldId id="335"/>
            <p14:sldId id="336"/>
            <p14:sldId id="265"/>
            <p14:sldId id="267"/>
            <p14:sldId id="338"/>
            <p14:sldId id="303"/>
          </p14:sldIdLst>
        </p14:section>
        <p14:section name="结论" id="{7016208F-35EC-469F-BA0C-71F6E3E19ECB}">
          <p14:sldIdLst>
            <p14:sldId id="318"/>
            <p14:sldId id="263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A40"/>
    <a:srgbClr val="BCCFC0"/>
    <a:srgbClr val="338DC9"/>
    <a:srgbClr val="EFBA39"/>
    <a:srgbClr val="E4855C"/>
    <a:srgbClr val="F6F6F6"/>
    <a:srgbClr val="1C82C4"/>
    <a:srgbClr val="EEB299"/>
    <a:srgbClr val="F5D590"/>
    <a:srgbClr val="EA6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121" autoAdjust="0"/>
  </p:normalViewPr>
  <p:slideViewPr>
    <p:cSldViewPr snapToGrid="0">
      <p:cViewPr>
        <p:scale>
          <a:sx n="75" d="100"/>
          <a:sy n="75" d="100"/>
        </p:scale>
        <p:origin x="726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1\ROUTE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2\ROUTE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1\ROUTE2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1\ROUTE3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dirty="0"/>
              <a:t>ROUTE1</a:t>
            </a:r>
            <a:r>
              <a:rPr lang="zh-CN" altLang="en-US" sz="1800" dirty="0"/>
              <a:t>瞬时航向角</a:t>
            </a:r>
          </a:p>
        </c:rich>
      </c:tx>
      <c:layout>
        <c:manualLayout>
          <c:xMode val="edge"/>
          <c:yMode val="edge"/>
          <c:x val="0.35190579832836044"/>
          <c:y val="7.38461538461538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1936738483328211E-2"/>
          <c:y val="0.21616935190793463"/>
          <c:w val="0.88678074150989927"/>
          <c:h val="0.74998449424591151"/>
        </c:manualLayout>
      </c:layout>
      <c:lineChart>
        <c:grouping val="standard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ROUTE1!$H$1:$H$155</c:f>
              <c:numCache>
                <c:formatCode>General</c:formatCode>
                <c:ptCount val="155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5.9589210100473203E-2</c:v>
                </c:pt>
                <c:pt idx="12">
                  <c:v>5.9589210100473203E-2</c:v>
                </c:pt>
                <c:pt idx="13">
                  <c:v>5.9589210100473203E-2</c:v>
                </c:pt>
                <c:pt idx="14">
                  <c:v>90</c:v>
                </c:pt>
                <c:pt idx="15">
                  <c:v>90</c:v>
                </c:pt>
                <c:pt idx="16">
                  <c:v>49.114449781796182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90</c:v>
                </c:pt>
                <c:pt idx="22">
                  <c:v>3.9726148016343048E-2</c:v>
                </c:pt>
                <c:pt idx="23">
                  <c:v>5.9589210100473203E-2</c:v>
                </c:pt>
                <c:pt idx="24">
                  <c:v>90</c:v>
                </c:pt>
                <c:pt idx="25">
                  <c:v>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5.9589210100473203E-2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90</c:v>
                </c:pt>
                <c:pt idx="34">
                  <c:v>3.9726148016343048E-2</c:v>
                </c:pt>
                <c:pt idx="35">
                  <c:v>90</c:v>
                </c:pt>
                <c:pt idx="36">
                  <c:v>5.9589210100473203E-2</c:v>
                </c:pt>
                <c:pt idx="37">
                  <c:v>90</c:v>
                </c:pt>
                <c:pt idx="38">
                  <c:v>2.9794613098965545E-2</c:v>
                </c:pt>
                <c:pt idx="39">
                  <c:v>90</c:v>
                </c:pt>
                <c:pt idx="40">
                  <c:v>5.9589210100473203E-2</c:v>
                </c:pt>
                <c:pt idx="41">
                  <c:v>90</c:v>
                </c:pt>
                <c:pt idx="42">
                  <c:v>90</c:v>
                </c:pt>
                <c:pt idx="43">
                  <c:v>90</c:v>
                </c:pt>
                <c:pt idx="44">
                  <c:v>2.981010691473723E-2</c:v>
                </c:pt>
                <c:pt idx="45">
                  <c:v>90</c:v>
                </c:pt>
                <c:pt idx="46">
                  <c:v>90</c:v>
                </c:pt>
                <c:pt idx="47">
                  <c:v>90</c:v>
                </c:pt>
                <c:pt idx="48">
                  <c:v>90</c:v>
                </c:pt>
                <c:pt idx="49">
                  <c:v>5.9589210100473203E-2</c:v>
                </c:pt>
                <c:pt idx="50">
                  <c:v>90</c:v>
                </c:pt>
                <c:pt idx="51">
                  <c:v>90</c:v>
                </c:pt>
                <c:pt idx="52">
                  <c:v>0</c:v>
                </c:pt>
                <c:pt idx="53">
                  <c:v>0</c:v>
                </c:pt>
                <c:pt idx="54">
                  <c:v>37.594370896946742</c:v>
                </c:pt>
                <c:pt idx="55">
                  <c:v>2.9794613098965545E-2</c:v>
                </c:pt>
                <c:pt idx="56">
                  <c:v>5.9589210100473203E-2</c:v>
                </c:pt>
                <c:pt idx="57">
                  <c:v>90</c:v>
                </c:pt>
                <c:pt idx="58">
                  <c:v>5.9589210100473203E-2</c:v>
                </c:pt>
                <c:pt idx="59">
                  <c:v>2.9794613098965545E-2</c:v>
                </c:pt>
                <c:pt idx="60">
                  <c:v>90</c:v>
                </c:pt>
                <c:pt idx="61">
                  <c:v>5.9589210100473203E-2</c:v>
                </c:pt>
                <c:pt idx="62">
                  <c:v>2.9794613098965545E-2</c:v>
                </c:pt>
                <c:pt idx="63">
                  <c:v>90</c:v>
                </c:pt>
                <c:pt idx="64">
                  <c:v>5.9589210100473203E-2</c:v>
                </c:pt>
                <c:pt idx="65">
                  <c:v>3.9726148016343048E-2</c:v>
                </c:pt>
                <c:pt idx="66">
                  <c:v>2.981010691473723E-2</c:v>
                </c:pt>
                <c:pt idx="67">
                  <c:v>49.11051371748183</c:v>
                </c:pt>
                <c:pt idx="68">
                  <c:v>90</c:v>
                </c:pt>
                <c:pt idx="69">
                  <c:v>2.981010691473723E-2</c:v>
                </c:pt>
                <c:pt idx="70">
                  <c:v>2.9794613098965545E-2</c:v>
                </c:pt>
                <c:pt idx="71">
                  <c:v>90</c:v>
                </c:pt>
                <c:pt idx="72">
                  <c:v>90</c:v>
                </c:pt>
                <c:pt idx="73">
                  <c:v>90</c:v>
                </c:pt>
                <c:pt idx="74">
                  <c:v>5.9589210100473203E-2</c:v>
                </c:pt>
                <c:pt idx="75">
                  <c:v>90</c:v>
                </c:pt>
                <c:pt idx="76">
                  <c:v>3.9726148016343048E-2</c:v>
                </c:pt>
                <c:pt idx="77">
                  <c:v>2.9794613098965545E-2</c:v>
                </c:pt>
                <c:pt idx="78">
                  <c:v>90</c:v>
                </c:pt>
                <c:pt idx="79">
                  <c:v>90</c:v>
                </c:pt>
                <c:pt idx="80">
                  <c:v>5.9589210100473203E-2</c:v>
                </c:pt>
                <c:pt idx="81">
                  <c:v>0</c:v>
                </c:pt>
                <c:pt idx="82">
                  <c:v>49.127237684212211</c:v>
                </c:pt>
                <c:pt idx="83">
                  <c:v>90</c:v>
                </c:pt>
                <c:pt idx="84">
                  <c:v>2.9794613098965545E-2</c:v>
                </c:pt>
                <c:pt idx="85">
                  <c:v>5.9589210100473203E-2</c:v>
                </c:pt>
                <c:pt idx="86">
                  <c:v>90</c:v>
                </c:pt>
                <c:pt idx="87">
                  <c:v>90</c:v>
                </c:pt>
                <c:pt idx="88">
                  <c:v>2.9794613098965545E-2</c:v>
                </c:pt>
                <c:pt idx="89">
                  <c:v>5.9651217558440855E-2</c:v>
                </c:pt>
                <c:pt idx="90">
                  <c:v>90</c:v>
                </c:pt>
                <c:pt idx="91">
                  <c:v>2.9794613098965545E-2</c:v>
                </c:pt>
                <c:pt idx="92">
                  <c:v>5.9589210100473203E-2</c:v>
                </c:pt>
                <c:pt idx="93">
                  <c:v>3.9726148016343048E-2</c:v>
                </c:pt>
                <c:pt idx="94">
                  <c:v>2.9794613098965545E-2</c:v>
                </c:pt>
                <c:pt idx="95">
                  <c:v>5.9589210100473203E-2</c:v>
                </c:pt>
                <c:pt idx="96">
                  <c:v>2.9794613098965545E-2</c:v>
                </c:pt>
                <c:pt idx="97">
                  <c:v>90</c:v>
                </c:pt>
                <c:pt idx="98">
                  <c:v>90</c:v>
                </c:pt>
                <c:pt idx="99">
                  <c:v>5.9589210100473203E-2</c:v>
                </c:pt>
                <c:pt idx="100">
                  <c:v>90</c:v>
                </c:pt>
                <c:pt idx="101">
                  <c:v>66.629738329391088</c:v>
                </c:pt>
                <c:pt idx="102">
                  <c:v>-89.993935436426369</c:v>
                </c:pt>
                <c:pt idx="103">
                  <c:v>49.114449781796182</c:v>
                </c:pt>
                <c:pt idx="104">
                  <c:v>90</c:v>
                </c:pt>
                <c:pt idx="105">
                  <c:v>5.9589210100473203E-2</c:v>
                </c:pt>
                <c:pt idx="106">
                  <c:v>0</c:v>
                </c:pt>
                <c:pt idx="107">
                  <c:v>4.7681287206753319E-2</c:v>
                </c:pt>
                <c:pt idx="108">
                  <c:v>90</c:v>
                </c:pt>
                <c:pt idx="109">
                  <c:v>90</c:v>
                </c:pt>
                <c:pt idx="110">
                  <c:v>2.9794613098965545E-2</c:v>
                </c:pt>
                <c:pt idx="111">
                  <c:v>90</c:v>
                </c:pt>
                <c:pt idx="112">
                  <c:v>5.9589210100473203E-2</c:v>
                </c:pt>
                <c:pt idx="113">
                  <c:v>90</c:v>
                </c:pt>
                <c:pt idx="114">
                  <c:v>5.9589210100473203E-2</c:v>
                </c:pt>
                <c:pt idx="115">
                  <c:v>-89.993912099854981</c:v>
                </c:pt>
                <c:pt idx="116">
                  <c:v>90</c:v>
                </c:pt>
                <c:pt idx="117">
                  <c:v>5.9589210100473203E-2</c:v>
                </c:pt>
                <c:pt idx="118">
                  <c:v>90</c:v>
                </c:pt>
                <c:pt idx="119">
                  <c:v>0</c:v>
                </c:pt>
                <c:pt idx="120">
                  <c:v>5.9589210100473203E-2</c:v>
                </c:pt>
                <c:pt idx="121">
                  <c:v>90</c:v>
                </c:pt>
                <c:pt idx="122">
                  <c:v>2.9794613098965545E-2</c:v>
                </c:pt>
                <c:pt idx="123">
                  <c:v>3.9726148016343048E-2</c:v>
                </c:pt>
                <c:pt idx="124">
                  <c:v>90</c:v>
                </c:pt>
                <c:pt idx="125">
                  <c:v>5.9589210100473203E-2</c:v>
                </c:pt>
                <c:pt idx="126">
                  <c:v>5.9651217558440855E-2</c:v>
                </c:pt>
                <c:pt idx="127">
                  <c:v>90</c:v>
                </c:pt>
                <c:pt idx="128">
                  <c:v>2.9794613098965545E-2</c:v>
                </c:pt>
                <c:pt idx="129">
                  <c:v>30.009748193072504</c:v>
                </c:pt>
                <c:pt idx="130">
                  <c:v>90</c:v>
                </c:pt>
                <c:pt idx="131">
                  <c:v>5.9589210100473203E-2</c:v>
                </c:pt>
                <c:pt idx="132">
                  <c:v>90</c:v>
                </c:pt>
                <c:pt idx="133">
                  <c:v>2.9794613098965545E-2</c:v>
                </c:pt>
                <c:pt idx="134">
                  <c:v>90</c:v>
                </c:pt>
                <c:pt idx="135">
                  <c:v>3.9726148016343048E-2</c:v>
                </c:pt>
                <c:pt idx="136">
                  <c:v>90</c:v>
                </c:pt>
                <c:pt idx="137">
                  <c:v>5.9589210100473203E-2</c:v>
                </c:pt>
                <c:pt idx="138">
                  <c:v>2.9794613098965545E-2</c:v>
                </c:pt>
                <c:pt idx="139">
                  <c:v>5.9589210100473203E-2</c:v>
                </c:pt>
                <c:pt idx="140">
                  <c:v>90</c:v>
                </c:pt>
                <c:pt idx="141">
                  <c:v>3.9726148016343048E-2</c:v>
                </c:pt>
                <c:pt idx="142">
                  <c:v>4.4703531955267432E-2</c:v>
                </c:pt>
                <c:pt idx="143">
                  <c:v>3.9726148016343048E-2</c:v>
                </c:pt>
                <c:pt idx="144">
                  <c:v>90</c:v>
                </c:pt>
                <c:pt idx="145">
                  <c:v>5.9589210100473203E-2</c:v>
                </c:pt>
                <c:pt idx="146">
                  <c:v>2.9794613098965545E-2</c:v>
                </c:pt>
                <c:pt idx="147">
                  <c:v>66.629738329391088</c:v>
                </c:pt>
                <c:pt idx="148">
                  <c:v>5.9589210100473203E-2</c:v>
                </c:pt>
                <c:pt idx="149">
                  <c:v>4.4691914617991296E-2</c:v>
                </c:pt>
                <c:pt idx="150">
                  <c:v>90</c:v>
                </c:pt>
                <c:pt idx="151">
                  <c:v>2.9794613098965545E-2</c:v>
                </c:pt>
                <c:pt idx="152">
                  <c:v>90</c:v>
                </c:pt>
                <c:pt idx="153">
                  <c:v>18.090811469588036</c:v>
                </c:pt>
                <c:pt idx="154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A8-4EF1-A998-7B858DBEA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856600"/>
        <c:axId val="491855288"/>
      </c:lineChart>
      <c:catAx>
        <c:axId val="491856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855288"/>
        <c:crosses val="autoZero"/>
        <c:auto val="1"/>
        <c:lblAlgn val="ctr"/>
        <c:lblOffset val="100"/>
        <c:noMultiLvlLbl val="0"/>
      </c:catAx>
      <c:valAx>
        <c:axId val="491855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856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ROUTE1!$H$1</c:f>
              <c:strCache>
                <c:ptCount val="1"/>
                <c:pt idx="0">
                  <c:v>R1P1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ROUTE1!$H$2:$H$84</c:f>
              <c:numCache>
                <c:formatCode>General</c:formatCode>
                <c:ptCount val="83"/>
                <c:pt idx="0">
                  <c:v>2.9794613098830067E-2</c:v>
                </c:pt>
                <c:pt idx="1">
                  <c:v>5.9589210100533023E-2</c:v>
                </c:pt>
                <c:pt idx="2">
                  <c:v>0</c:v>
                </c:pt>
                <c:pt idx="3">
                  <c:v>5.9589210100533023E-2</c:v>
                </c:pt>
                <c:pt idx="4">
                  <c:v>-89.993958751954551</c:v>
                </c:pt>
                <c:pt idx="5">
                  <c:v>2.9794613099160847E-2</c:v>
                </c:pt>
                <c:pt idx="6">
                  <c:v>-89.993958751954551</c:v>
                </c:pt>
                <c:pt idx="7">
                  <c:v>5.9589210100863814E-2</c:v>
                </c:pt>
                <c:pt idx="8">
                  <c:v>-29.929738542594666</c:v>
                </c:pt>
                <c:pt idx="9">
                  <c:v>2.9794613098830067E-2</c:v>
                </c:pt>
                <c:pt idx="10">
                  <c:v>90</c:v>
                </c:pt>
                <c:pt idx="11">
                  <c:v>0</c:v>
                </c:pt>
                <c:pt idx="12">
                  <c:v>-89.99391209985464</c:v>
                </c:pt>
                <c:pt idx="13">
                  <c:v>2.9794613098830067E-2</c:v>
                </c:pt>
                <c:pt idx="14">
                  <c:v>2.9794613099160847E-2</c:v>
                </c:pt>
                <c:pt idx="15">
                  <c:v>5.9589210100202246E-2</c:v>
                </c:pt>
                <c:pt idx="16">
                  <c:v>-89.993935436426042</c:v>
                </c:pt>
                <c:pt idx="17">
                  <c:v>2.9794613099160847E-2</c:v>
                </c:pt>
                <c:pt idx="18">
                  <c:v>3.9739917907077163E-2</c:v>
                </c:pt>
                <c:pt idx="19">
                  <c:v>5.9589210100533023E-2</c:v>
                </c:pt>
                <c:pt idx="20">
                  <c:v>2.9794613099160847E-2</c:v>
                </c:pt>
                <c:pt idx="21">
                  <c:v>-66.523814861949617</c:v>
                </c:pt>
                <c:pt idx="22">
                  <c:v>2.9794613099160847E-2</c:v>
                </c:pt>
                <c:pt idx="23">
                  <c:v>3.9739917907077774E-2</c:v>
                </c:pt>
                <c:pt idx="24">
                  <c:v>5.9589210100533023E-2</c:v>
                </c:pt>
                <c:pt idx="25">
                  <c:v>-20.98961349543552</c:v>
                </c:pt>
                <c:pt idx="26">
                  <c:v>5.9589210100533023E-2</c:v>
                </c:pt>
                <c:pt idx="27">
                  <c:v>3.9726148016382939E-2</c:v>
                </c:pt>
                <c:pt idx="28">
                  <c:v>4.4703531955229407E-2</c:v>
                </c:pt>
                <c:pt idx="29">
                  <c:v>0</c:v>
                </c:pt>
                <c:pt idx="30">
                  <c:v>4.7671374261848462E-2</c:v>
                </c:pt>
                <c:pt idx="31">
                  <c:v>-29.928052416118209</c:v>
                </c:pt>
                <c:pt idx="32">
                  <c:v>3.973991790729807E-2</c:v>
                </c:pt>
                <c:pt idx="33">
                  <c:v>5.9589210100422771E-2</c:v>
                </c:pt>
                <c:pt idx="34">
                  <c:v>-37.518516543211156</c:v>
                </c:pt>
                <c:pt idx="35">
                  <c:v>-29.929738542594951</c:v>
                </c:pt>
                <c:pt idx="36">
                  <c:v>5.9589210100533023E-2</c:v>
                </c:pt>
                <c:pt idx="37">
                  <c:v>3.9726148016382627E-2</c:v>
                </c:pt>
                <c:pt idx="38">
                  <c:v>4.4691914617953472E-2</c:v>
                </c:pt>
                <c:pt idx="39">
                  <c:v>-66.555022978567649</c:v>
                </c:pt>
                <c:pt idx="40">
                  <c:v>5.9589210100533023E-2</c:v>
                </c:pt>
                <c:pt idx="41">
                  <c:v>3.9726148016382627E-2</c:v>
                </c:pt>
                <c:pt idx="42">
                  <c:v>3.9726148016162408E-2</c:v>
                </c:pt>
                <c:pt idx="43">
                  <c:v>4.4691914618118611E-2</c:v>
                </c:pt>
                <c:pt idx="44">
                  <c:v>2.9794613098829716E-2</c:v>
                </c:pt>
                <c:pt idx="45">
                  <c:v>5.9589210100202246E-2</c:v>
                </c:pt>
                <c:pt idx="46">
                  <c:v>-29.934489695024048</c:v>
                </c:pt>
                <c:pt idx="47">
                  <c:v>5.9589210100202246E-2</c:v>
                </c:pt>
                <c:pt idx="48">
                  <c:v>4.4691914617953209E-2</c:v>
                </c:pt>
                <c:pt idx="49">
                  <c:v>-8.1602946534777203</c:v>
                </c:pt>
                <c:pt idx="50">
                  <c:v>2.9794613098829716E-2</c:v>
                </c:pt>
                <c:pt idx="51">
                  <c:v>3.9726148016382939E-2</c:v>
                </c:pt>
                <c:pt idx="52">
                  <c:v>5.9589210100532343E-2</c:v>
                </c:pt>
                <c:pt idx="53">
                  <c:v>-37.515608343469964</c:v>
                </c:pt>
                <c:pt idx="54">
                  <c:v>2.9794613098830067E-2</c:v>
                </c:pt>
                <c:pt idx="55">
                  <c:v>3.9726148016382627E-2</c:v>
                </c:pt>
                <c:pt idx="56">
                  <c:v>2.9794613099160847E-2</c:v>
                </c:pt>
                <c:pt idx="57">
                  <c:v>5.9589210100422771E-2</c:v>
                </c:pt>
                <c:pt idx="58">
                  <c:v>-49.044594853012299</c:v>
                </c:pt>
                <c:pt idx="59">
                  <c:v>3.9726148016162102E-2</c:v>
                </c:pt>
                <c:pt idx="60">
                  <c:v>4.4691914618118611E-2</c:v>
                </c:pt>
                <c:pt idx="61">
                  <c:v>0</c:v>
                </c:pt>
                <c:pt idx="62">
                  <c:v>5.9589210100422771E-2</c:v>
                </c:pt>
                <c:pt idx="63">
                  <c:v>2.9802357993128706E-2</c:v>
                </c:pt>
                <c:pt idx="64">
                  <c:v>3.9726148016162102E-2</c:v>
                </c:pt>
                <c:pt idx="65">
                  <c:v>5.958921010064306E-2</c:v>
                </c:pt>
                <c:pt idx="66">
                  <c:v>2.9794613098830067E-2</c:v>
                </c:pt>
                <c:pt idx="67">
                  <c:v>-29.916864393799905</c:v>
                </c:pt>
                <c:pt idx="68">
                  <c:v>3.972614801638278E-2</c:v>
                </c:pt>
                <c:pt idx="69">
                  <c:v>2.9810106914932563E-2</c:v>
                </c:pt>
                <c:pt idx="70">
                  <c:v>5.9589210100202246E-2</c:v>
                </c:pt>
                <c:pt idx="71">
                  <c:v>2.979461309882989E-2</c:v>
                </c:pt>
                <c:pt idx="72">
                  <c:v>3.972614801638278E-2</c:v>
                </c:pt>
                <c:pt idx="73">
                  <c:v>-29.923300211575977</c:v>
                </c:pt>
                <c:pt idx="74">
                  <c:v>3.9726148016162255E-2</c:v>
                </c:pt>
                <c:pt idx="75">
                  <c:v>3.972614801638278E-2</c:v>
                </c:pt>
                <c:pt idx="76">
                  <c:v>5.9589210100533023E-2</c:v>
                </c:pt>
                <c:pt idx="77">
                  <c:v>3.972614801638278E-2</c:v>
                </c:pt>
                <c:pt idx="78">
                  <c:v>2.979461309882989E-2</c:v>
                </c:pt>
                <c:pt idx="79">
                  <c:v>3.972614801638278E-2</c:v>
                </c:pt>
                <c:pt idx="80">
                  <c:v>5.9589210100532683E-2</c:v>
                </c:pt>
                <c:pt idx="81">
                  <c:v>2.9810106914601609E-2</c:v>
                </c:pt>
                <c:pt idx="82">
                  <c:v>-66.523814861949745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DC-44E5-977C-2D1A8B98D7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6191184"/>
        <c:axId val="456196432"/>
      </c:lineChart>
      <c:catAx>
        <c:axId val="4561911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6196432"/>
        <c:crosses val="autoZero"/>
        <c:auto val="1"/>
        <c:lblAlgn val="ctr"/>
        <c:lblOffset val="100"/>
        <c:noMultiLvlLbl val="0"/>
      </c:catAx>
      <c:valAx>
        <c:axId val="45619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619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ROUTE2!$H$1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ROUTE2!$H$2:$H$246</c:f>
              <c:numCache>
                <c:formatCode>General</c:formatCode>
                <c:ptCount val="245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-89.993935436426028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-89.993935436426611</c:v>
                </c:pt>
                <c:pt idx="20">
                  <c:v>90</c:v>
                </c:pt>
                <c:pt idx="21">
                  <c:v>2.9794613098830067E-2</c:v>
                </c:pt>
                <c:pt idx="22">
                  <c:v>90</c:v>
                </c:pt>
                <c:pt idx="23">
                  <c:v>90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-89.993935436426028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-89.993935436426611</c:v>
                </c:pt>
                <c:pt idx="34">
                  <c:v>90</c:v>
                </c:pt>
                <c:pt idx="35">
                  <c:v>90</c:v>
                </c:pt>
                <c:pt idx="36">
                  <c:v>-89.993958751954551</c:v>
                </c:pt>
                <c:pt idx="37">
                  <c:v>-90.019792366309204</c:v>
                </c:pt>
                <c:pt idx="38">
                  <c:v>90</c:v>
                </c:pt>
                <c:pt idx="39">
                  <c:v>90</c:v>
                </c:pt>
                <c:pt idx="40">
                  <c:v>-89.993935436426611</c:v>
                </c:pt>
                <c:pt idx="41">
                  <c:v>90</c:v>
                </c:pt>
                <c:pt idx="42">
                  <c:v>90</c:v>
                </c:pt>
                <c:pt idx="43">
                  <c:v>90</c:v>
                </c:pt>
                <c:pt idx="44">
                  <c:v>-89.99391209985464</c:v>
                </c:pt>
                <c:pt idx="45">
                  <c:v>90</c:v>
                </c:pt>
                <c:pt idx="46">
                  <c:v>-90.019804024081139</c:v>
                </c:pt>
                <c:pt idx="47">
                  <c:v>-90.019804024081139</c:v>
                </c:pt>
                <c:pt idx="48">
                  <c:v>-90.019804024081139</c:v>
                </c:pt>
                <c:pt idx="49">
                  <c:v>90</c:v>
                </c:pt>
                <c:pt idx="50">
                  <c:v>90</c:v>
                </c:pt>
                <c:pt idx="51">
                  <c:v>90</c:v>
                </c:pt>
                <c:pt idx="52">
                  <c:v>90</c:v>
                </c:pt>
                <c:pt idx="53">
                  <c:v>-89.993935436426028</c:v>
                </c:pt>
                <c:pt idx="54">
                  <c:v>90</c:v>
                </c:pt>
                <c:pt idx="55">
                  <c:v>90</c:v>
                </c:pt>
                <c:pt idx="56">
                  <c:v>5.9589210100202246E-2</c:v>
                </c:pt>
                <c:pt idx="57">
                  <c:v>-89.993958751954551</c:v>
                </c:pt>
                <c:pt idx="58">
                  <c:v>90</c:v>
                </c:pt>
                <c:pt idx="59">
                  <c:v>-90.019792366309204</c:v>
                </c:pt>
                <c:pt idx="60">
                  <c:v>-89.993935436426611</c:v>
                </c:pt>
                <c:pt idx="61">
                  <c:v>90</c:v>
                </c:pt>
                <c:pt idx="62">
                  <c:v>90</c:v>
                </c:pt>
                <c:pt idx="63">
                  <c:v>90</c:v>
                </c:pt>
                <c:pt idx="64">
                  <c:v>-89.993958751954551</c:v>
                </c:pt>
                <c:pt idx="65">
                  <c:v>90</c:v>
                </c:pt>
                <c:pt idx="66">
                  <c:v>-89.993935436426611</c:v>
                </c:pt>
                <c:pt idx="67">
                  <c:v>90</c:v>
                </c:pt>
                <c:pt idx="68">
                  <c:v>-90.019792366309204</c:v>
                </c:pt>
                <c:pt idx="69">
                  <c:v>90</c:v>
                </c:pt>
                <c:pt idx="70">
                  <c:v>-89.993958751955702</c:v>
                </c:pt>
                <c:pt idx="71">
                  <c:v>90</c:v>
                </c:pt>
                <c:pt idx="72">
                  <c:v>-89.993935436426028</c:v>
                </c:pt>
                <c:pt idx="73">
                  <c:v>-90.019792366309204</c:v>
                </c:pt>
                <c:pt idx="74">
                  <c:v>-89.993958751955702</c:v>
                </c:pt>
                <c:pt idx="75">
                  <c:v>90</c:v>
                </c:pt>
                <c:pt idx="76">
                  <c:v>5.9589210100863814E-2</c:v>
                </c:pt>
                <c:pt idx="77">
                  <c:v>-89.993935436426028</c:v>
                </c:pt>
                <c:pt idx="78">
                  <c:v>90</c:v>
                </c:pt>
                <c:pt idx="79">
                  <c:v>-89.993935436426611</c:v>
                </c:pt>
                <c:pt idx="80">
                  <c:v>90</c:v>
                </c:pt>
                <c:pt idx="81">
                  <c:v>90</c:v>
                </c:pt>
                <c:pt idx="82">
                  <c:v>90</c:v>
                </c:pt>
                <c:pt idx="83">
                  <c:v>90</c:v>
                </c:pt>
                <c:pt idx="84">
                  <c:v>90</c:v>
                </c:pt>
                <c:pt idx="85">
                  <c:v>-89.993935436426028</c:v>
                </c:pt>
                <c:pt idx="86">
                  <c:v>90</c:v>
                </c:pt>
                <c:pt idx="87">
                  <c:v>90</c:v>
                </c:pt>
                <c:pt idx="88">
                  <c:v>-89.993935436426611</c:v>
                </c:pt>
                <c:pt idx="89">
                  <c:v>90</c:v>
                </c:pt>
                <c:pt idx="90">
                  <c:v>-89.993958751954551</c:v>
                </c:pt>
                <c:pt idx="91">
                  <c:v>90</c:v>
                </c:pt>
                <c:pt idx="92">
                  <c:v>-90.019792366309204</c:v>
                </c:pt>
                <c:pt idx="93">
                  <c:v>90</c:v>
                </c:pt>
                <c:pt idx="94">
                  <c:v>2.9794613098499276E-2</c:v>
                </c:pt>
                <c:pt idx="95">
                  <c:v>90</c:v>
                </c:pt>
                <c:pt idx="96">
                  <c:v>2.9794613098499276E-2</c:v>
                </c:pt>
                <c:pt idx="97">
                  <c:v>90</c:v>
                </c:pt>
                <c:pt idx="98">
                  <c:v>-89.993935436426611</c:v>
                </c:pt>
                <c:pt idx="99">
                  <c:v>-89.993958751954551</c:v>
                </c:pt>
                <c:pt idx="100">
                  <c:v>90</c:v>
                </c:pt>
                <c:pt idx="101">
                  <c:v>5.9589210100202246E-2</c:v>
                </c:pt>
                <c:pt idx="102">
                  <c:v>49.112480804186106</c:v>
                </c:pt>
                <c:pt idx="103">
                  <c:v>5.958921010086312E-2</c:v>
                </c:pt>
                <c:pt idx="104">
                  <c:v>-89.99395875195512</c:v>
                </c:pt>
                <c:pt idx="105">
                  <c:v>90</c:v>
                </c:pt>
                <c:pt idx="106">
                  <c:v>90</c:v>
                </c:pt>
                <c:pt idx="107">
                  <c:v>90</c:v>
                </c:pt>
                <c:pt idx="108">
                  <c:v>90</c:v>
                </c:pt>
                <c:pt idx="109">
                  <c:v>90</c:v>
                </c:pt>
                <c:pt idx="110">
                  <c:v>-89.99391209985464</c:v>
                </c:pt>
                <c:pt idx="111">
                  <c:v>90</c:v>
                </c:pt>
                <c:pt idx="112">
                  <c:v>90</c:v>
                </c:pt>
                <c:pt idx="113">
                  <c:v>-90.019792366309204</c:v>
                </c:pt>
                <c:pt idx="114">
                  <c:v>90</c:v>
                </c:pt>
                <c:pt idx="115">
                  <c:v>-89.99395875195512</c:v>
                </c:pt>
                <c:pt idx="116">
                  <c:v>-89.99391209985464</c:v>
                </c:pt>
                <c:pt idx="117">
                  <c:v>90</c:v>
                </c:pt>
                <c:pt idx="118">
                  <c:v>2.9794613099160847E-2</c:v>
                </c:pt>
                <c:pt idx="119">
                  <c:v>-90.019792366309204</c:v>
                </c:pt>
                <c:pt idx="120">
                  <c:v>-89.993935436426611</c:v>
                </c:pt>
                <c:pt idx="121">
                  <c:v>-89.993958751954551</c:v>
                </c:pt>
                <c:pt idx="122">
                  <c:v>-89.993935436426611</c:v>
                </c:pt>
                <c:pt idx="123">
                  <c:v>90</c:v>
                </c:pt>
                <c:pt idx="124">
                  <c:v>-90.019792366309204</c:v>
                </c:pt>
                <c:pt idx="125">
                  <c:v>90</c:v>
                </c:pt>
                <c:pt idx="126">
                  <c:v>-89.993958751954551</c:v>
                </c:pt>
                <c:pt idx="127">
                  <c:v>90</c:v>
                </c:pt>
                <c:pt idx="128">
                  <c:v>-90.006863899395142</c:v>
                </c:pt>
                <c:pt idx="129">
                  <c:v>90</c:v>
                </c:pt>
                <c:pt idx="130">
                  <c:v>90</c:v>
                </c:pt>
                <c:pt idx="131">
                  <c:v>-49.029854912433613</c:v>
                </c:pt>
                <c:pt idx="132">
                  <c:v>-89.993935436426611</c:v>
                </c:pt>
                <c:pt idx="133">
                  <c:v>-89.993935436426611</c:v>
                </c:pt>
                <c:pt idx="134">
                  <c:v>90</c:v>
                </c:pt>
                <c:pt idx="135">
                  <c:v>90</c:v>
                </c:pt>
                <c:pt idx="136">
                  <c:v>-89.993935436426028</c:v>
                </c:pt>
                <c:pt idx="137">
                  <c:v>90</c:v>
                </c:pt>
                <c:pt idx="138">
                  <c:v>90</c:v>
                </c:pt>
                <c:pt idx="139">
                  <c:v>90</c:v>
                </c:pt>
                <c:pt idx="140">
                  <c:v>90</c:v>
                </c:pt>
                <c:pt idx="141">
                  <c:v>90</c:v>
                </c:pt>
                <c:pt idx="142">
                  <c:v>-89.993935436426611</c:v>
                </c:pt>
                <c:pt idx="143">
                  <c:v>90</c:v>
                </c:pt>
                <c:pt idx="144">
                  <c:v>90</c:v>
                </c:pt>
                <c:pt idx="145">
                  <c:v>-89.993958751954551</c:v>
                </c:pt>
                <c:pt idx="146">
                  <c:v>90</c:v>
                </c:pt>
                <c:pt idx="147">
                  <c:v>-90.019792366309204</c:v>
                </c:pt>
                <c:pt idx="148">
                  <c:v>90</c:v>
                </c:pt>
                <c:pt idx="149">
                  <c:v>90</c:v>
                </c:pt>
                <c:pt idx="150">
                  <c:v>-89.993935436426611</c:v>
                </c:pt>
                <c:pt idx="151">
                  <c:v>90</c:v>
                </c:pt>
                <c:pt idx="152">
                  <c:v>-29.916864393799806</c:v>
                </c:pt>
                <c:pt idx="153">
                  <c:v>90</c:v>
                </c:pt>
                <c:pt idx="154">
                  <c:v>90</c:v>
                </c:pt>
                <c:pt idx="155">
                  <c:v>90</c:v>
                </c:pt>
                <c:pt idx="156">
                  <c:v>-90.019792366309204</c:v>
                </c:pt>
                <c:pt idx="157">
                  <c:v>-89.993935436426611</c:v>
                </c:pt>
                <c:pt idx="158">
                  <c:v>90</c:v>
                </c:pt>
                <c:pt idx="159">
                  <c:v>90</c:v>
                </c:pt>
                <c:pt idx="160">
                  <c:v>90</c:v>
                </c:pt>
                <c:pt idx="161">
                  <c:v>-89.993958751954551</c:v>
                </c:pt>
                <c:pt idx="162">
                  <c:v>-90.019792366309204</c:v>
                </c:pt>
                <c:pt idx="163">
                  <c:v>-89.993935436426611</c:v>
                </c:pt>
                <c:pt idx="164">
                  <c:v>90</c:v>
                </c:pt>
                <c:pt idx="165">
                  <c:v>90</c:v>
                </c:pt>
                <c:pt idx="166">
                  <c:v>90</c:v>
                </c:pt>
                <c:pt idx="167">
                  <c:v>2.9794613099160847E-2</c:v>
                </c:pt>
                <c:pt idx="168">
                  <c:v>-89.99391209985464</c:v>
                </c:pt>
                <c:pt idx="169">
                  <c:v>90</c:v>
                </c:pt>
                <c:pt idx="170">
                  <c:v>90</c:v>
                </c:pt>
                <c:pt idx="171">
                  <c:v>-90.019804024080585</c:v>
                </c:pt>
                <c:pt idx="172">
                  <c:v>90</c:v>
                </c:pt>
                <c:pt idx="173">
                  <c:v>-89.993935436426611</c:v>
                </c:pt>
                <c:pt idx="174">
                  <c:v>90</c:v>
                </c:pt>
                <c:pt idx="175">
                  <c:v>90</c:v>
                </c:pt>
                <c:pt idx="176">
                  <c:v>90</c:v>
                </c:pt>
                <c:pt idx="177">
                  <c:v>-89.99391209985464</c:v>
                </c:pt>
                <c:pt idx="178">
                  <c:v>90</c:v>
                </c:pt>
                <c:pt idx="179">
                  <c:v>90</c:v>
                </c:pt>
                <c:pt idx="180">
                  <c:v>-89.99395875195512</c:v>
                </c:pt>
                <c:pt idx="181">
                  <c:v>90</c:v>
                </c:pt>
                <c:pt idx="182">
                  <c:v>-90.019792366309204</c:v>
                </c:pt>
                <c:pt idx="183">
                  <c:v>-89.99391209985464</c:v>
                </c:pt>
                <c:pt idx="184">
                  <c:v>90</c:v>
                </c:pt>
                <c:pt idx="185">
                  <c:v>-89.993935436426611</c:v>
                </c:pt>
                <c:pt idx="186">
                  <c:v>90</c:v>
                </c:pt>
                <c:pt idx="187">
                  <c:v>-90.019804024080585</c:v>
                </c:pt>
                <c:pt idx="188">
                  <c:v>90</c:v>
                </c:pt>
                <c:pt idx="189">
                  <c:v>-89.99391209985464</c:v>
                </c:pt>
                <c:pt idx="190">
                  <c:v>90</c:v>
                </c:pt>
                <c:pt idx="191">
                  <c:v>-89.993935436426611</c:v>
                </c:pt>
                <c:pt idx="192">
                  <c:v>-89.99395875195512</c:v>
                </c:pt>
                <c:pt idx="193">
                  <c:v>90</c:v>
                </c:pt>
                <c:pt idx="194">
                  <c:v>90</c:v>
                </c:pt>
                <c:pt idx="195">
                  <c:v>-89.993935436426028</c:v>
                </c:pt>
                <c:pt idx="196">
                  <c:v>0</c:v>
                </c:pt>
                <c:pt idx="197">
                  <c:v>-89.993935436426611</c:v>
                </c:pt>
                <c:pt idx="198">
                  <c:v>-89.99391209985464</c:v>
                </c:pt>
                <c:pt idx="199">
                  <c:v>90</c:v>
                </c:pt>
                <c:pt idx="200">
                  <c:v>90</c:v>
                </c:pt>
                <c:pt idx="201">
                  <c:v>-90.019804024080585</c:v>
                </c:pt>
                <c:pt idx="202">
                  <c:v>-89.993935436426611</c:v>
                </c:pt>
                <c:pt idx="203">
                  <c:v>-89.99391209985464</c:v>
                </c:pt>
                <c:pt idx="204">
                  <c:v>-90.019792366309204</c:v>
                </c:pt>
                <c:pt idx="205">
                  <c:v>90</c:v>
                </c:pt>
                <c:pt idx="206">
                  <c:v>-89.99395875195512</c:v>
                </c:pt>
                <c:pt idx="207">
                  <c:v>-89.99391209985464</c:v>
                </c:pt>
                <c:pt idx="208">
                  <c:v>90</c:v>
                </c:pt>
                <c:pt idx="209">
                  <c:v>90</c:v>
                </c:pt>
                <c:pt idx="210">
                  <c:v>-49.044594853012299</c:v>
                </c:pt>
                <c:pt idx="211">
                  <c:v>-89.993935436426611</c:v>
                </c:pt>
                <c:pt idx="212">
                  <c:v>90</c:v>
                </c:pt>
                <c:pt idx="213">
                  <c:v>-89.993943210605948</c:v>
                </c:pt>
                <c:pt idx="214">
                  <c:v>90</c:v>
                </c:pt>
                <c:pt idx="215">
                  <c:v>-90.019792366309204</c:v>
                </c:pt>
                <c:pt idx="216">
                  <c:v>-29.916864393800299</c:v>
                </c:pt>
                <c:pt idx="217">
                  <c:v>-89.993935436426312</c:v>
                </c:pt>
                <c:pt idx="218">
                  <c:v>90</c:v>
                </c:pt>
                <c:pt idx="219">
                  <c:v>90</c:v>
                </c:pt>
                <c:pt idx="220">
                  <c:v>-90.019804024080855</c:v>
                </c:pt>
                <c:pt idx="221">
                  <c:v>-89.99391209985464</c:v>
                </c:pt>
                <c:pt idx="222">
                  <c:v>-89.993935436426312</c:v>
                </c:pt>
                <c:pt idx="223">
                  <c:v>-89.993935436426611</c:v>
                </c:pt>
                <c:pt idx="224">
                  <c:v>90</c:v>
                </c:pt>
                <c:pt idx="225">
                  <c:v>90</c:v>
                </c:pt>
                <c:pt idx="226">
                  <c:v>-89.993935436426312</c:v>
                </c:pt>
                <c:pt idx="227">
                  <c:v>-89.993935436426312</c:v>
                </c:pt>
                <c:pt idx="228">
                  <c:v>-89.99395875195512</c:v>
                </c:pt>
                <c:pt idx="229">
                  <c:v>90</c:v>
                </c:pt>
                <c:pt idx="230">
                  <c:v>-90.019792366309204</c:v>
                </c:pt>
                <c:pt idx="231">
                  <c:v>-90.019792366309204</c:v>
                </c:pt>
                <c:pt idx="232">
                  <c:v>90</c:v>
                </c:pt>
                <c:pt idx="233">
                  <c:v>90</c:v>
                </c:pt>
                <c:pt idx="234">
                  <c:v>90</c:v>
                </c:pt>
                <c:pt idx="235">
                  <c:v>90</c:v>
                </c:pt>
                <c:pt idx="236">
                  <c:v>90</c:v>
                </c:pt>
                <c:pt idx="237">
                  <c:v>90</c:v>
                </c:pt>
                <c:pt idx="238">
                  <c:v>90</c:v>
                </c:pt>
                <c:pt idx="239">
                  <c:v>90</c:v>
                </c:pt>
                <c:pt idx="240">
                  <c:v>90</c:v>
                </c:pt>
                <c:pt idx="241">
                  <c:v>90</c:v>
                </c:pt>
                <c:pt idx="242">
                  <c:v>90</c:v>
                </c:pt>
                <c:pt idx="243">
                  <c:v>90</c:v>
                </c:pt>
                <c:pt idx="244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75-4DA3-A37A-1CA62A6866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3493232"/>
        <c:axId val="503491264"/>
      </c:lineChart>
      <c:catAx>
        <c:axId val="503493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3491264"/>
        <c:crosses val="autoZero"/>
        <c:auto val="1"/>
        <c:lblAlgn val="ctr"/>
        <c:lblOffset val="100"/>
        <c:noMultiLvlLbl val="0"/>
      </c:catAx>
      <c:valAx>
        <c:axId val="503491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349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ROUTE3!$H$1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ROUTE3!$H$2:$H$180</c:f>
              <c:numCache>
                <c:formatCode>General</c:formatCode>
                <c:ptCount val="179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-49.031784371940489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0</c:v>
                </c:pt>
                <c:pt idx="18">
                  <c:v>90</c:v>
                </c:pt>
                <c:pt idx="19">
                  <c:v>-89.993935436426028</c:v>
                </c:pt>
                <c:pt idx="20">
                  <c:v>5.9589210100533023E-2</c:v>
                </c:pt>
                <c:pt idx="21">
                  <c:v>90</c:v>
                </c:pt>
                <c:pt idx="22">
                  <c:v>90</c:v>
                </c:pt>
                <c:pt idx="23">
                  <c:v>2.9794613098830067E-2</c:v>
                </c:pt>
                <c:pt idx="24">
                  <c:v>90</c:v>
                </c:pt>
                <c:pt idx="25">
                  <c:v>90</c:v>
                </c:pt>
                <c:pt idx="26">
                  <c:v>2.9810106914601436E-2</c:v>
                </c:pt>
                <c:pt idx="27">
                  <c:v>-89.99391209985464</c:v>
                </c:pt>
                <c:pt idx="28">
                  <c:v>90</c:v>
                </c:pt>
                <c:pt idx="29">
                  <c:v>5.9589210100863814E-2</c:v>
                </c:pt>
                <c:pt idx="30">
                  <c:v>90</c:v>
                </c:pt>
                <c:pt idx="31">
                  <c:v>2.9794613098830067E-2</c:v>
                </c:pt>
                <c:pt idx="32">
                  <c:v>90</c:v>
                </c:pt>
                <c:pt idx="33">
                  <c:v>-89.993935436426028</c:v>
                </c:pt>
                <c:pt idx="34">
                  <c:v>66.629738329391529</c:v>
                </c:pt>
                <c:pt idx="35">
                  <c:v>90</c:v>
                </c:pt>
                <c:pt idx="36">
                  <c:v>-49.029854912433748</c:v>
                </c:pt>
                <c:pt idx="37">
                  <c:v>90</c:v>
                </c:pt>
                <c:pt idx="38">
                  <c:v>2.981010691493239E-2</c:v>
                </c:pt>
                <c:pt idx="39">
                  <c:v>90</c:v>
                </c:pt>
                <c:pt idx="40">
                  <c:v>-89.993935436426611</c:v>
                </c:pt>
                <c:pt idx="41">
                  <c:v>5.9589210100532343E-2</c:v>
                </c:pt>
                <c:pt idx="42">
                  <c:v>90</c:v>
                </c:pt>
                <c:pt idx="43">
                  <c:v>90</c:v>
                </c:pt>
                <c:pt idx="44">
                  <c:v>0</c:v>
                </c:pt>
                <c:pt idx="45">
                  <c:v>-89.993912099855791</c:v>
                </c:pt>
                <c:pt idx="46">
                  <c:v>90</c:v>
                </c:pt>
                <c:pt idx="47">
                  <c:v>2.9794613099160504E-2</c:v>
                </c:pt>
                <c:pt idx="48">
                  <c:v>90</c:v>
                </c:pt>
                <c:pt idx="49">
                  <c:v>5.9589210100202246E-2</c:v>
                </c:pt>
                <c:pt idx="50">
                  <c:v>-90.019792366309204</c:v>
                </c:pt>
                <c:pt idx="51">
                  <c:v>90</c:v>
                </c:pt>
                <c:pt idx="52">
                  <c:v>2.9794613099160847E-2</c:v>
                </c:pt>
                <c:pt idx="53">
                  <c:v>-89.993935436426611</c:v>
                </c:pt>
                <c:pt idx="54">
                  <c:v>5.9589210100532343E-2</c:v>
                </c:pt>
                <c:pt idx="55">
                  <c:v>90</c:v>
                </c:pt>
                <c:pt idx="56">
                  <c:v>2.9794613098830067E-2</c:v>
                </c:pt>
                <c:pt idx="57">
                  <c:v>90</c:v>
                </c:pt>
                <c:pt idx="58">
                  <c:v>-49.059341381288178</c:v>
                </c:pt>
                <c:pt idx="59">
                  <c:v>5.9589210100532343E-2</c:v>
                </c:pt>
                <c:pt idx="60">
                  <c:v>90</c:v>
                </c:pt>
                <c:pt idx="61">
                  <c:v>90</c:v>
                </c:pt>
                <c:pt idx="62">
                  <c:v>0</c:v>
                </c:pt>
                <c:pt idx="63">
                  <c:v>-89.993935436426611</c:v>
                </c:pt>
                <c:pt idx="64">
                  <c:v>90</c:v>
                </c:pt>
                <c:pt idx="65">
                  <c:v>5.9589210100532343E-2</c:v>
                </c:pt>
                <c:pt idx="66">
                  <c:v>90</c:v>
                </c:pt>
                <c:pt idx="67">
                  <c:v>-49.044594853012299</c:v>
                </c:pt>
                <c:pt idx="68">
                  <c:v>2.9794613098830067E-2</c:v>
                </c:pt>
                <c:pt idx="69">
                  <c:v>5.9589210100202246E-2</c:v>
                </c:pt>
                <c:pt idx="70">
                  <c:v>-89.99391209985464</c:v>
                </c:pt>
                <c:pt idx="71">
                  <c:v>2.9794613099160847E-2</c:v>
                </c:pt>
                <c:pt idx="72">
                  <c:v>90</c:v>
                </c:pt>
                <c:pt idx="73">
                  <c:v>90</c:v>
                </c:pt>
                <c:pt idx="74">
                  <c:v>2.9794613098830067E-2</c:v>
                </c:pt>
                <c:pt idx="75">
                  <c:v>90</c:v>
                </c:pt>
                <c:pt idx="76">
                  <c:v>90</c:v>
                </c:pt>
                <c:pt idx="77">
                  <c:v>90</c:v>
                </c:pt>
                <c:pt idx="78">
                  <c:v>-90.019792366309204</c:v>
                </c:pt>
                <c:pt idx="79">
                  <c:v>90</c:v>
                </c:pt>
                <c:pt idx="80">
                  <c:v>5.9589210100863814E-2</c:v>
                </c:pt>
                <c:pt idx="81">
                  <c:v>5.9589210100200858E-2</c:v>
                </c:pt>
                <c:pt idx="82">
                  <c:v>90</c:v>
                </c:pt>
                <c:pt idx="83">
                  <c:v>90</c:v>
                </c:pt>
                <c:pt idx="84">
                  <c:v>3.9726148016382939E-2</c:v>
                </c:pt>
                <c:pt idx="85">
                  <c:v>-89.993935436426611</c:v>
                </c:pt>
                <c:pt idx="86">
                  <c:v>0</c:v>
                </c:pt>
                <c:pt idx="87">
                  <c:v>90</c:v>
                </c:pt>
                <c:pt idx="88">
                  <c:v>-29.929738542595238</c:v>
                </c:pt>
                <c:pt idx="89">
                  <c:v>3.9726148016382939E-2</c:v>
                </c:pt>
                <c:pt idx="90">
                  <c:v>-89.993935436426028</c:v>
                </c:pt>
                <c:pt idx="91">
                  <c:v>90</c:v>
                </c:pt>
                <c:pt idx="92">
                  <c:v>5.9589210100863814E-2</c:v>
                </c:pt>
                <c:pt idx="93">
                  <c:v>-37.515608343469964</c:v>
                </c:pt>
                <c:pt idx="94">
                  <c:v>5.9589210100202246E-2</c:v>
                </c:pt>
                <c:pt idx="95">
                  <c:v>-29.916864393799766</c:v>
                </c:pt>
                <c:pt idx="96">
                  <c:v>2.9794613099160847E-2</c:v>
                </c:pt>
                <c:pt idx="97">
                  <c:v>5.9589210100202246E-2</c:v>
                </c:pt>
                <c:pt idx="98">
                  <c:v>90</c:v>
                </c:pt>
                <c:pt idx="99">
                  <c:v>90</c:v>
                </c:pt>
                <c:pt idx="100">
                  <c:v>-66.555022978567649</c:v>
                </c:pt>
                <c:pt idx="101">
                  <c:v>90</c:v>
                </c:pt>
                <c:pt idx="102">
                  <c:v>3.9726148016382939E-2</c:v>
                </c:pt>
                <c:pt idx="103">
                  <c:v>-66.523814861949518</c:v>
                </c:pt>
                <c:pt idx="104">
                  <c:v>2.9794613098830067E-2</c:v>
                </c:pt>
                <c:pt idx="105">
                  <c:v>-89.99391209985464</c:v>
                </c:pt>
                <c:pt idx="106">
                  <c:v>3.9739917907298368E-2</c:v>
                </c:pt>
                <c:pt idx="107">
                  <c:v>5.9589210100199484E-2</c:v>
                </c:pt>
                <c:pt idx="108">
                  <c:v>-89.993935436427179</c:v>
                </c:pt>
                <c:pt idx="109">
                  <c:v>3.9726148016382939E-2</c:v>
                </c:pt>
                <c:pt idx="110">
                  <c:v>-66.555022978567649</c:v>
                </c:pt>
                <c:pt idx="111">
                  <c:v>90</c:v>
                </c:pt>
                <c:pt idx="112">
                  <c:v>5.9589210100531649E-2</c:v>
                </c:pt>
                <c:pt idx="113">
                  <c:v>-29.916864393799806</c:v>
                </c:pt>
                <c:pt idx="114">
                  <c:v>0</c:v>
                </c:pt>
                <c:pt idx="115">
                  <c:v>-49.017043504028905</c:v>
                </c:pt>
                <c:pt idx="116">
                  <c:v>90</c:v>
                </c:pt>
                <c:pt idx="117">
                  <c:v>2.9810106914601783E-2</c:v>
                </c:pt>
                <c:pt idx="118">
                  <c:v>90</c:v>
                </c:pt>
                <c:pt idx="119">
                  <c:v>-37.50602093317007</c:v>
                </c:pt>
                <c:pt idx="120">
                  <c:v>-29.916864393800051</c:v>
                </c:pt>
                <c:pt idx="121">
                  <c:v>5.9589210100533023E-2</c:v>
                </c:pt>
                <c:pt idx="122">
                  <c:v>-49.044594853012384</c:v>
                </c:pt>
                <c:pt idx="123">
                  <c:v>2.9794613098995455E-2</c:v>
                </c:pt>
                <c:pt idx="124">
                  <c:v>90</c:v>
                </c:pt>
                <c:pt idx="125">
                  <c:v>-37.515608343469964</c:v>
                </c:pt>
                <c:pt idx="126">
                  <c:v>5.9589210100533023E-2</c:v>
                </c:pt>
                <c:pt idx="127">
                  <c:v>90</c:v>
                </c:pt>
                <c:pt idx="128">
                  <c:v>-49.029854912433613</c:v>
                </c:pt>
                <c:pt idx="129">
                  <c:v>2.9794613098829373E-2</c:v>
                </c:pt>
                <c:pt idx="130">
                  <c:v>5.9589210100533023E-2</c:v>
                </c:pt>
                <c:pt idx="131">
                  <c:v>-37.515608343469964</c:v>
                </c:pt>
                <c:pt idx="132">
                  <c:v>-89.993935436426028</c:v>
                </c:pt>
                <c:pt idx="133">
                  <c:v>90</c:v>
                </c:pt>
                <c:pt idx="134">
                  <c:v>2.9794613098830067E-2</c:v>
                </c:pt>
                <c:pt idx="135">
                  <c:v>5.9589210100533023E-2</c:v>
                </c:pt>
                <c:pt idx="136">
                  <c:v>-29.916864393799926</c:v>
                </c:pt>
                <c:pt idx="137">
                  <c:v>2.9810106914601783E-2</c:v>
                </c:pt>
                <c:pt idx="138">
                  <c:v>-89.993935436426028</c:v>
                </c:pt>
                <c:pt idx="139">
                  <c:v>90</c:v>
                </c:pt>
                <c:pt idx="140">
                  <c:v>90</c:v>
                </c:pt>
                <c:pt idx="141">
                  <c:v>90</c:v>
                </c:pt>
                <c:pt idx="142">
                  <c:v>90</c:v>
                </c:pt>
                <c:pt idx="143">
                  <c:v>3.9726148016272674E-2</c:v>
                </c:pt>
                <c:pt idx="144">
                  <c:v>-49.029854912433613</c:v>
                </c:pt>
                <c:pt idx="145">
                  <c:v>5.9651217558501148E-2</c:v>
                </c:pt>
                <c:pt idx="146">
                  <c:v>-29.916864393800051</c:v>
                </c:pt>
                <c:pt idx="147">
                  <c:v>2.9794613098995455E-2</c:v>
                </c:pt>
                <c:pt idx="148">
                  <c:v>-89.993935436426028</c:v>
                </c:pt>
                <c:pt idx="149">
                  <c:v>3.9726148016382939E-2</c:v>
                </c:pt>
                <c:pt idx="150">
                  <c:v>-49.031784371940489</c:v>
                </c:pt>
                <c:pt idx="151">
                  <c:v>90</c:v>
                </c:pt>
                <c:pt idx="152">
                  <c:v>-20.989613495435812</c:v>
                </c:pt>
                <c:pt idx="153">
                  <c:v>90</c:v>
                </c:pt>
                <c:pt idx="154">
                  <c:v>90</c:v>
                </c:pt>
                <c:pt idx="155">
                  <c:v>90</c:v>
                </c:pt>
                <c:pt idx="156">
                  <c:v>5.9589210100531649E-2</c:v>
                </c:pt>
                <c:pt idx="157">
                  <c:v>-66.555022978567621</c:v>
                </c:pt>
                <c:pt idx="158">
                  <c:v>5.9589210100450325E-2</c:v>
                </c:pt>
                <c:pt idx="159">
                  <c:v>2.9794613098995455E-2</c:v>
                </c:pt>
                <c:pt idx="160">
                  <c:v>-66.52381486194956</c:v>
                </c:pt>
                <c:pt idx="161">
                  <c:v>-29.929738542595178</c:v>
                </c:pt>
                <c:pt idx="162">
                  <c:v>2.9794613098995455E-2</c:v>
                </c:pt>
                <c:pt idx="163">
                  <c:v>5.9589210100367627E-2</c:v>
                </c:pt>
                <c:pt idx="164">
                  <c:v>-89.993935436426028</c:v>
                </c:pt>
                <c:pt idx="165">
                  <c:v>2.9794613098995455E-2</c:v>
                </c:pt>
                <c:pt idx="166">
                  <c:v>5.9589210100450325E-2</c:v>
                </c:pt>
                <c:pt idx="167">
                  <c:v>-66.555022978567621</c:v>
                </c:pt>
                <c:pt idx="168">
                  <c:v>90</c:v>
                </c:pt>
                <c:pt idx="169">
                  <c:v>-29.91686439379999</c:v>
                </c:pt>
                <c:pt idx="170">
                  <c:v>2.9794613098912757E-2</c:v>
                </c:pt>
                <c:pt idx="171">
                  <c:v>5.9589210100533023E-2</c:v>
                </c:pt>
                <c:pt idx="172">
                  <c:v>-29.923300211575821</c:v>
                </c:pt>
                <c:pt idx="173">
                  <c:v>5.9589210100367627E-2</c:v>
                </c:pt>
                <c:pt idx="174">
                  <c:v>-89.993958751955702</c:v>
                </c:pt>
                <c:pt idx="175">
                  <c:v>5.9589210100490307E-2</c:v>
                </c:pt>
                <c:pt idx="176">
                  <c:v>2.9794613098954106E-2</c:v>
                </c:pt>
                <c:pt idx="177">
                  <c:v>-49.05934138128822</c:v>
                </c:pt>
                <c:pt idx="178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B3-41A0-A81A-C65BCBE19B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0392944"/>
        <c:axId val="310391632"/>
      </c:lineChart>
      <c:catAx>
        <c:axId val="31039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0391632"/>
        <c:crosses val="autoZero"/>
        <c:auto val="1"/>
        <c:lblAlgn val="ctr"/>
        <c:lblOffset val="100"/>
        <c:noMultiLvlLbl val="0"/>
      </c:catAx>
      <c:valAx>
        <c:axId val="31039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039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905DD-61AB-49E6-9EDE-85CF1D2E1F3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B73FD90-EC42-4BB1-A725-06D4DF8317D8}">
      <dgm:prSet/>
      <dgm:spPr/>
      <dgm:t>
        <a:bodyPr/>
        <a:lstStyle/>
        <a:p>
          <a:pPr rtl="0"/>
          <a:r>
            <a:rPr lang="zh-CN" altLang="en-US" dirty="0" smtClean="0"/>
            <a:t>一、</a:t>
          </a:r>
          <a:r>
            <a:rPr lang="zh-CN" dirty="0" smtClean="0"/>
            <a:t>研究意义</a:t>
          </a:r>
          <a:endParaRPr lang="zh-CN" dirty="0"/>
        </a:p>
      </dgm:t>
    </dgm:pt>
    <dgm:pt modelId="{0F8561BF-04E2-452D-9FFE-B327F2FCB8F3}" type="parTrans" cxnId="{C2CAAC81-AE3C-448D-9278-0A024BDBDF4B}">
      <dgm:prSet/>
      <dgm:spPr/>
      <dgm:t>
        <a:bodyPr/>
        <a:lstStyle/>
        <a:p>
          <a:endParaRPr lang="zh-CN" altLang="en-US"/>
        </a:p>
      </dgm:t>
    </dgm:pt>
    <dgm:pt modelId="{4C974950-2C3C-4D9B-B17E-7714A163A2C7}" type="sibTrans" cxnId="{C2CAAC81-AE3C-448D-9278-0A024BDBDF4B}">
      <dgm:prSet/>
      <dgm:spPr/>
      <dgm:t>
        <a:bodyPr/>
        <a:lstStyle/>
        <a:p>
          <a:endParaRPr lang="zh-CN" altLang="en-US"/>
        </a:p>
      </dgm:t>
    </dgm:pt>
    <dgm:pt modelId="{A1556DF9-1B74-4218-956A-017604C100BD}">
      <dgm:prSet/>
      <dgm:spPr/>
      <dgm:t>
        <a:bodyPr/>
        <a:lstStyle/>
        <a:p>
          <a:pPr rtl="0"/>
          <a:r>
            <a:rPr lang="zh-CN" altLang="en-US" dirty="0" smtClean="0"/>
            <a:t>二、</a:t>
          </a:r>
          <a:r>
            <a:rPr lang="zh-CN" dirty="0" smtClean="0"/>
            <a:t>研究内容</a:t>
          </a:r>
          <a:endParaRPr lang="zh-CN" dirty="0"/>
        </a:p>
      </dgm:t>
    </dgm:pt>
    <dgm:pt modelId="{41765E1D-D29A-4587-BD27-A68B975A42F5}" type="parTrans" cxnId="{6FC798CC-AB69-468F-AB4E-5248315A64BC}">
      <dgm:prSet/>
      <dgm:spPr/>
      <dgm:t>
        <a:bodyPr/>
        <a:lstStyle/>
        <a:p>
          <a:endParaRPr lang="zh-CN" altLang="en-US"/>
        </a:p>
      </dgm:t>
    </dgm:pt>
    <dgm:pt modelId="{5B275474-2D98-4C29-A54C-F038939F245D}" type="sibTrans" cxnId="{6FC798CC-AB69-468F-AB4E-5248315A64BC}">
      <dgm:prSet/>
      <dgm:spPr/>
      <dgm:t>
        <a:bodyPr/>
        <a:lstStyle/>
        <a:p>
          <a:endParaRPr lang="zh-CN" altLang="en-US"/>
        </a:p>
      </dgm:t>
    </dgm:pt>
    <dgm:pt modelId="{B16AFA57-644E-4A2F-A3F2-C69856229444}">
      <dgm:prSet/>
      <dgm:spPr/>
      <dgm:t>
        <a:bodyPr/>
        <a:lstStyle/>
        <a:p>
          <a:pPr rtl="0"/>
          <a:r>
            <a:rPr lang="zh-CN" altLang="en-US" dirty="0" smtClean="0"/>
            <a:t>三、</a:t>
          </a:r>
          <a:r>
            <a:rPr lang="zh-CN" dirty="0" smtClean="0"/>
            <a:t>研究方法</a:t>
          </a:r>
          <a:endParaRPr lang="zh-CN" dirty="0"/>
        </a:p>
      </dgm:t>
    </dgm:pt>
    <dgm:pt modelId="{BAC3D14C-2F86-4DB9-BF5D-61BA6546E229}" type="parTrans" cxnId="{52EC2C64-A46B-4659-9872-6F1C7B36AE27}">
      <dgm:prSet/>
      <dgm:spPr/>
      <dgm:t>
        <a:bodyPr/>
        <a:lstStyle/>
        <a:p>
          <a:endParaRPr lang="zh-CN" altLang="en-US"/>
        </a:p>
      </dgm:t>
    </dgm:pt>
    <dgm:pt modelId="{1CF60FA8-4126-417C-9E1A-D57F59779A77}" type="sibTrans" cxnId="{52EC2C64-A46B-4659-9872-6F1C7B36AE27}">
      <dgm:prSet/>
      <dgm:spPr/>
      <dgm:t>
        <a:bodyPr/>
        <a:lstStyle/>
        <a:p>
          <a:endParaRPr lang="zh-CN" altLang="en-US"/>
        </a:p>
      </dgm:t>
    </dgm:pt>
    <dgm:pt modelId="{1C611123-202E-44BF-AF88-BEE860C1A9EF}">
      <dgm:prSet/>
      <dgm:spPr/>
      <dgm:t>
        <a:bodyPr/>
        <a:lstStyle/>
        <a:p>
          <a:pPr rtl="0"/>
          <a:r>
            <a:rPr lang="zh-CN" altLang="en-US" dirty="0" smtClean="0"/>
            <a:t>四、</a:t>
          </a:r>
          <a:r>
            <a:rPr lang="zh-CN" dirty="0" smtClean="0"/>
            <a:t>研究条件</a:t>
          </a:r>
          <a:endParaRPr lang="zh-CN" dirty="0"/>
        </a:p>
      </dgm:t>
    </dgm:pt>
    <dgm:pt modelId="{C84B257F-A3B0-4814-AD4F-453C9FC9FA27}" type="parTrans" cxnId="{B1C36F5D-DDC7-43B5-A965-DEEF703A2B98}">
      <dgm:prSet/>
      <dgm:spPr/>
      <dgm:t>
        <a:bodyPr/>
        <a:lstStyle/>
        <a:p>
          <a:endParaRPr lang="zh-CN" altLang="en-US"/>
        </a:p>
      </dgm:t>
    </dgm:pt>
    <dgm:pt modelId="{DDD938E5-E0BB-4D37-AD5B-D6EB7F1094C2}" type="sibTrans" cxnId="{B1C36F5D-DDC7-43B5-A965-DEEF703A2B98}">
      <dgm:prSet/>
      <dgm:spPr/>
      <dgm:t>
        <a:bodyPr/>
        <a:lstStyle/>
        <a:p>
          <a:endParaRPr lang="zh-CN" altLang="en-US"/>
        </a:p>
      </dgm:t>
    </dgm:pt>
    <dgm:pt modelId="{209670C4-2A59-4DA4-AB3C-6622FB5CBBB6}">
      <dgm:prSet/>
      <dgm:spPr/>
      <dgm:t>
        <a:bodyPr/>
        <a:lstStyle/>
        <a:p>
          <a:pPr rtl="0"/>
          <a:r>
            <a:rPr lang="zh-CN" altLang="en-US" dirty="0" smtClean="0"/>
            <a:t>五、</a:t>
          </a:r>
          <a:r>
            <a:rPr lang="zh-CN" dirty="0" smtClean="0"/>
            <a:t>进度安排</a:t>
          </a:r>
          <a:endParaRPr lang="zh-CN" dirty="0"/>
        </a:p>
      </dgm:t>
    </dgm:pt>
    <dgm:pt modelId="{2286186C-AF7E-402B-B959-89F9B8C7E184}" type="parTrans" cxnId="{14C0C129-51B0-4251-9019-ADC5E2AD0E00}">
      <dgm:prSet/>
      <dgm:spPr/>
      <dgm:t>
        <a:bodyPr/>
        <a:lstStyle/>
        <a:p>
          <a:endParaRPr lang="zh-CN" altLang="en-US"/>
        </a:p>
      </dgm:t>
    </dgm:pt>
    <dgm:pt modelId="{11799949-960F-4B34-9BB4-34E04F906B6F}" type="sibTrans" cxnId="{14C0C129-51B0-4251-9019-ADC5E2AD0E00}">
      <dgm:prSet/>
      <dgm:spPr/>
      <dgm:t>
        <a:bodyPr/>
        <a:lstStyle/>
        <a:p>
          <a:endParaRPr lang="zh-CN" altLang="en-US"/>
        </a:p>
      </dgm:t>
    </dgm:pt>
    <dgm:pt modelId="{D03B78CD-8364-4843-BB6E-C38A0D49A991}">
      <dgm:prSet/>
      <dgm:spPr/>
      <dgm:t>
        <a:bodyPr/>
        <a:lstStyle/>
        <a:p>
          <a:pPr rtl="0"/>
          <a:r>
            <a:rPr lang="zh-CN" altLang="en-US" dirty="0" smtClean="0"/>
            <a:t>六、</a:t>
          </a:r>
          <a:r>
            <a:rPr lang="zh-CN" dirty="0" smtClean="0"/>
            <a:t>预期结果</a:t>
          </a:r>
          <a:endParaRPr lang="zh-CN" dirty="0"/>
        </a:p>
      </dgm:t>
    </dgm:pt>
    <dgm:pt modelId="{9F7B3948-080C-4727-BCC2-59E0662214CA}" type="parTrans" cxnId="{60C1C17C-43FD-41CD-9CB6-58C97EAF7709}">
      <dgm:prSet/>
      <dgm:spPr/>
      <dgm:t>
        <a:bodyPr/>
        <a:lstStyle/>
        <a:p>
          <a:endParaRPr lang="zh-CN" altLang="en-US"/>
        </a:p>
      </dgm:t>
    </dgm:pt>
    <dgm:pt modelId="{3F8D2445-9F6E-4A74-A97A-853B7D3C3CE5}" type="sibTrans" cxnId="{60C1C17C-43FD-41CD-9CB6-58C97EAF7709}">
      <dgm:prSet/>
      <dgm:spPr/>
      <dgm:t>
        <a:bodyPr/>
        <a:lstStyle/>
        <a:p>
          <a:endParaRPr lang="zh-CN" altLang="en-US"/>
        </a:p>
      </dgm:t>
    </dgm:pt>
    <dgm:pt modelId="{541E5AB8-1E1B-452D-A94F-73F581B734B9}">
      <dgm:prSet/>
      <dgm:spPr/>
      <dgm:t>
        <a:bodyPr/>
        <a:lstStyle/>
        <a:p>
          <a:pPr rtl="0"/>
          <a:r>
            <a:rPr lang="zh-CN" altLang="en-US" dirty="0" smtClean="0"/>
            <a:t>七、</a:t>
          </a:r>
          <a:r>
            <a:rPr lang="zh-CN" dirty="0" smtClean="0"/>
            <a:t>参考文献</a:t>
          </a:r>
          <a:endParaRPr lang="zh-CN" dirty="0"/>
        </a:p>
      </dgm:t>
    </dgm:pt>
    <dgm:pt modelId="{99F117BB-A3D9-40C9-BED6-031FB14F8C1E}" type="parTrans" cxnId="{B9F9FFF9-D182-4390-A9FD-A60E7E3BCB87}">
      <dgm:prSet/>
      <dgm:spPr/>
      <dgm:t>
        <a:bodyPr/>
        <a:lstStyle/>
        <a:p>
          <a:endParaRPr lang="zh-CN" altLang="en-US"/>
        </a:p>
      </dgm:t>
    </dgm:pt>
    <dgm:pt modelId="{68805CF2-A9C2-4772-8801-E9199811EED4}" type="sibTrans" cxnId="{B9F9FFF9-D182-4390-A9FD-A60E7E3BCB87}">
      <dgm:prSet/>
      <dgm:spPr/>
      <dgm:t>
        <a:bodyPr/>
        <a:lstStyle/>
        <a:p>
          <a:endParaRPr lang="zh-CN" altLang="en-US"/>
        </a:p>
      </dgm:t>
    </dgm:pt>
    <dgm:pt modelId="{C86ED122-3DBF-421C-A24D-3F995E04AAFA}" type="pres">
      <dgm:prSet presAssocID="{6F3905DD-61AB-49E6-9EDE-85CF1D2E1F3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CA0212E-BBB5-42B1-9E51-A2AC312A8EE3}" type="pres">
      <dgm:prSet presAssocID="{6B73FD90-EC42-4BB1-A725-06D4DF8317D8}" presName="composite" presStyleCnt="0"/>
      <dgm:spPr/>
    </dgm:pt>
    <dgm:pt modelId="{CD6C625A-765B-409A-8E5A-F109A06B9D8A}" type="pres">
      <dgm:prSet presAssocID="{6B73FD90-EC42-4BB1-A725-06D4DF8317D8}" presName="imgShp" presStyleLbl="fgImgPlace1" presStyleIdx="0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  <dgm:t>
        <a:bodyPr/>
        <a:lstStyle/>
        <a:p>
          <a:endParaRPr lang="zh-CN" altLang="en-US"/>
        </a:p>
      </dgm:t>
    </dgm:pt>
    <dgm:pt modelId="{DD6C10C1-A4B4-4818-AD43-A7C425C08C78}" type="pres">
      <dgm:prSet presAssocID="{6B73FD90-EC42-4BB1-A725-06D4DF8317D8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22E023-484E-4FFF-8AFE-0C4311B907B5}" type="pres">
      <dgm:prSet presAssocID="{4C974950-2C3C-4D9B-B17E-7714A163A2C7}" presName="spacing" presStyleCnt="0"/>
      <dgm:spPr/>
    </dgm:pt>
    <dgm:pt modelId="{1C888EFB-6D9A-46AC-91B8-4DF1ADAE3188}" type="pres">
      <dgm:prSet presAssocID="{A1556DF9-1B74-4218-956A-017604C100BD}" presName="composite" presStyleCnt="0"/>
      <dgm:spPr/>
    </dgm:pt>
    <dgm:pt modelId="{1F4590F4-231A-4180-9F76-14E056859C9E}" type="pres">
      <dgm:prSet presAssocID="{A1556DF9-1B74-4218-956A-017604C100BD}" presName="imgShp" presStyleLbl="fgImgPlace1" presStyleIdx="1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6037FE1C-4435-40B7-8757-5A5D73324536}" type="pres">
      <dgm:prSet presAssocID="{A1556DF9-1B74-4218-956A-017604C100BD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162E0F-E365-4306-8F08-979FAEA12B4D}" type="pres">
      <dgm:prSet presAssocID="{5B275474-2D98-4C29-A54C-F038939F245D}" presName="spacing" presStyleCnt="0"/>
      <dgm:spPr/>
    </dgm:pt>
    <dgm:pt modelId="{50DFA5EA-CC46-4A93-B4AE-0DAAF87BD59A}" type="pres">
      <dgm:prSet presAssocID="{B16AFA57-644E-4A2F-A3F2-C69856229444}" presName="composite" presStyleCnt="0"/>
      <dgm:spPr/>
    </dgm:pt>
    <dgm:pt modelId="{DDBB8674-A2CE-431C-AD31-F03431C66294}" type="pres">
      <dgm:prSet presAssocID="{B16AFA57-644E-4A2F-A3F2-C69856229444}" presName="imgShp" presStyleLbl="fgImgPlace1" presStyleIdx="2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CB9D2944-1A87-409A-B86E-7C3C24AF42D9}" type="pres">
      <dgm:prSet presAssocID="{B16AFA57-644E-4A2F-A3F2-C69856229444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66D920-E143-43E3-ACDE-6524B8EDD74C}" type="pres">
      <dgm:prSet presAssocID="{1CF60FA8-4126-417C-9E1A-D57F59779A77}" presName="spacing" presStyleCnt="0"/>
      <dgm:spPr/>
    </dgm:pt>
    <dgm:pt modelId="{576D7EB5-B7F4-4BA9-9770-652BEE12F23B}" type="pres">
      <dgm:prSet presAssocID="{1C611123-202E-44BF-AF88-BEE860C1A9EF}" presName="composite" presStyleCnt="0"/>
      <dgm:spPr/>
    </dgm:pt>
    <dgm:pt modelId="{C0C9644A-D01E-4A1C-AB2D-9EA5528D2B41}" type="pres">
      <dgm:prSet presAssocID="{1C611123-202E-44BF-AF88-BEE860C1A9EF}" presName="imgShp" presStyleLbl="fgImgPlace1" presStyleIdx="3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4AE87005-14D4-407D-9645-5EF000C446AA}" type="pres">
      <dgm:prSet presAssocID="{1C611123-202E-44BF-AF88-BEE860C1A9EF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4B3573-443B-478F-9DD6-2D6C46B30949}" type="pres">
      <dgm:prSet presAssocID="{DDD938E5-E0BB-4D37-AD5B-D6EB7F1094C2}" presName="spacing" presStyleCnt="0"/>
      <dgm:spPr/>
    </dgm:pt>
    <dgm:pt modelId="{3A30D7D5-1B18-48A7-9D76-8266047C7CDF}" type="pres">
      <dgm:prSet presAssocID="{209670C4-2A59-4DA4-AB3C-6622FB5CBBB6}" presName="composite" presStyleCnt="0"/>
      <dgm:spPr/>
    </dgm:pt>
    <dgm:pt modelId="{E4238116-7803-4CD4-B21B-E8E4BAA4BB4B}" type="pres">
      <dgm:prSet presAssocID="{209670C4-2A59-4DA4-AB3C-6622FB5CBBB6}" presName="imgShp" presStyleLbl="fgImgPlace1" presStyleIdx="4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719164BE-C19B-4C0B-9930-732D7B22C1FC}" type="pres">
      <dgm:prSet presAssocID="{209670C4-2A59-4DA4-AB3C-6622FB5CBBB6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FFD912-171B-49EF-9788-413D8DE071C8}" type="pres">
      <dgm:prSet presAssocID="{11799949-960F-4B34-9BB4-34E04F906B6F}" presName="spacing" presStyleCnt="0"/>
      <dgm:spPr/>
    </dgm:pt>
    <dgm:pt modelId="{36437BF2-45B8-4EB6-B73F-D48C7334D888}" type="pres">
      <dgm:prSet presAssocID="{D03B78CD-8364-4843-BB6E-C38A0D49A991}" presName="composite" presStyleCnt="0"/>
      <dgm:spPr/>
    </dgm:pt>
    <dgm:pt modelId="{3C7E7694-838E-4D82-86BE-37BEFAD4FE4D}" type="pres">
      <dgm:prSet presAssocID="{D03B78CD-8364-4843-BB6E-C38A0D49A991}" presName="imgShp" presStyleLbl="fgImgPlace1" presStyleIdx="5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83785913-A296-42FD-9D73-885C30303B5B}" type="pres">
      <dgm:prSet presAssocID="{D03B78CD-8364-4843-BB6E-C38A0D49A991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D25890-DA5C-4E16-A087-A3C00E26BF67}" type="pres">
      <dgm:prSet presAssocID="{3F8D2445-9F6E-4A74-A97A-853B7D3C3CE5}" presName="spacing" presStyleCnt="0"/>
      <dgm:spPr/>
    </dgm:pt>
    <dgm:pt modelId="{263B495A-6491-4C64-B6E9-E536A6EC54E2}" type="pres">
      <dgm:prSet presAssocID="{541E5AB8-1E1B-452D-A94F-73F581B734B9}" presName="composite" presStyleCnt="0"/>
      <dgm:spPr/>
    </dgm:pt>
    <dgm:pt modelId="{7F1C49BC-2721-4717-8EC8-176FD35B1F97}" type="pres">
      <dgm:prSet presAssocID="{541E5AB8-1E1B-452D-A94F-73F581B734B9}" presName="imgShp" presStyleLbl="fgImgPlace1" presStyleIdx="6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9D90E7C8-8BE2-4729-81E3-6965289111E7}" type="pres">
      <dgm:prSet presAssocID="{541E5AB8-1E1B-452D-A94F-73F581B734B9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71DB568-68F7-42D6-B695-7161D38F07F1}" type="presOf" srcId="{6F3905DD-61AB-49E6-9EDE-85CF1D2E1F33}" destId="{C86ED122-3DBF-421C-A24D-3F995E04AAFA}" srcOrd="0" destOrd="0" presId="urn:microsoft.com/office/officeart/2005/8/layout/vList3"/>
    <dgm:cxn modelId="{BC3B1E89-B576-4B2D-90E4-9836ED0A629C}" type="presOf" srcId="{1C611123-202E-44BF-AF88-BEE860C1A9EF}" destId="{4AE87005-14D4-407D-9645-5EF000C446AA}" srcOrd="0" destOrd="0" presId="urn:microsoft.com/office/officeart/2005/8/layout/vList3"/>
    <dgm:cxn modelId="{998577AB-F375-44C5-BD52-3336F9E3A7F0}" type="presOf" srcId="{D03B78CD-8364-4843-BB6E-C38A0D49A991}" destId="{83785913-A296-42FD-9D73-885C30303B5B}" srcOrd="0" destOrd="0" presId="urn:microsoft.com/office/officeart/2005/8/layout/vList3"/>
    <dgm:cxn modelId="{B9F9FFF9-D182-4390-A9FD-A60E7E3BCB87}" srcId="{6F3905DD-61AB-49E6-9EDE-85CF1D2E1F33}" destId="{541E5AB8-1E1B-452D-A94F-73F581B734B9}" srcOrd="6" destOrd="0" parTransId="{99F117BB-A3D9-40C9-BED6-031FB14F8C1E}" sibTransId="{68805CF2-A9C2-4772-8801-E9199811EED4}"/>
    <dgm:cxn modelId="{DFC204CF-831D-4EFC-A876-3C8136017242}" type="presOf" srcId="{541E5AB8-1E1B-452D-A94F-73F581B734B9}" destId="{9D90E7C8-8BE2-4729-81E3-6965289111E7}" srcOrd="0" destOrd="0" presId="urn:microsoft.com/office/officeart/2005/8/layout/vList3"/>
    <dgm:cxn modelId="{B1C36F5D-DDC7-43B5-A965-DEEF703A2B98}" srcId="{6F3905DD-61AB-49E6-9EDE-85CF1D2E1F33}" destId="{1C611123-202E-44BF-AF88-BEE860C1A9EF}" srcOrd="3" destOrd="0" parTransId="{C84B257F-A3B0-4814-AD4F-453C9FC9FA27}" sibTransId="{DDD938E5-E0BB-4D37-AD5B-D6EB7F1094C2}"/>
    <dgm:cxn modelId="{225A01FC-0202-4CBF-A9C5-4B86350DE3F6}" type="presOf" srcId="{209670C4-2A59-4DA4-AB3C-6622FB5CBBB6}" destId="{719164BE-C19B-4C0B-9930-732D7B22C1FC}" srcOrd="0" destOrd="0" presId="urn:microsoft.com/office/officeart/2005/8/layout/vList3"/>
    <dgm:cxn modelId="{C2CAAC81-AE3C-448D-9278-0A024BDBDF4B}" srcId="{6F3905DD-61AB-49E6-9EDE-85CF1D2E1F33}" destId="{6B73FD90-EC42-4BB1-A725-06D4DF8317D8}" srcOrd="0" destOrd="0" parTransId="{0F8561BF-04E2-452D-9FFE-B327F2FCB8F3}" sibTransId="{4C974950-2C3C-4D9B-B17E-7714A163A2C7}"/>
    <dgm:cxn modelId="{5E172E0F-F573-4ADD-A907-72389E691142}" type="presOf" srcId="{B16AFA57-644E-4A2F-A3F2-C69856229444}" destId="{CB9D2944-1A87-409A-B86E-7C3C24AF42D9}" srcOrd="0" destOrd="0" presId="urn:microsoft.com/office/officeart/2005/8/layout/vList3"/>
    <dgm:cxn modelId="{83730A9F-0837-4EB4-945A-B6C017703D32}" type="presOf" srcId="{A1556DF9-1B74-4218-956A-017604C100BD}" destId="{6037FE1C-4435-40B7-8757-5A5D73324536}" srcOrd="0" destOrd="0" presId="urn:microsoft.com/office/officeart/2005/8/layout/vList3"/>
    <dgm:cxn modelId="{14CCDAD0-339B-4C83-9BE4-D3C3BF7FC932}" type="presOf" srcId="{6B73FD90-EC42-4BB1-A725-06D4DF8317D8}" destId="{DD6C10C1-A4B4-4818-AD43-A7C425C08C78}" srcOrd="0" destOrd="0" presId="urn:microsoft.com/office/officeart/2005/8/layout/vList3"/>
    <dgm:cxn modelId="{52EC2C64-A46B-4659-9872-6F1C7B36AE27}" srcId="{6F3905DD-61AB-49E6-9EDE-85CF1D2E1F33}" destId="{B16AFA57-644E-4A2F-A3F2-C69856229444}" srcOrd="2" destOrd="0" parTransId="{BAC3D14C-2F86-4DB9-BF5D-61BA6546E229}" sibTransId="{1CF60FA8-4126-417C-9E1A-D57F59779A77}"/>
    <dgm:cxn modelId="{14C0C129-51B0-4251-9019-ADC5E2AD0E00}" srcId="{6F3905DD-61AB-49E6-9EDE-85CF1D2E1F33}" destId="{209670C4-2A59-4DA4-AB3C-6622FB5CBBB6}" srcOrd="4" destOrd="0" parTransId="{2286186C-AF7E-402B-B959-89F9B8C7E184}" sibTransId="{11799949-960F-4B34-9BB4-34E04F906B6F}"/>
    <dgm:cxn modelId="{6FC798CC-AB69-468F-AB4E-5248315A64BC}" srcId="{6F3905DD-61AB-49E6-9EDE-85CF1D2E1F33}" destId="{A1556DF9-1B74-4218-956A-017604C100BD}" srcOrd="1" destOrd="0" parTransId="{41765E1D-D29A-4587-BD27-A68B975A42F5}" sibTransId="{5B275474-2D98-4C29-A54C-F038939F245D}"/>
    <dgm:cxn modelId="{60C1C17C-43FD-41CD-9CB6-58C97EAF7709}" srcId="{6F3905DD-61AB-49E6-9EDE-85CF1D2E1F33}" destId="{D03B78CD-8364-4843-BB6E-C38A0D49A991}" srcOrd="5" destOrd="0" parTransId="{9F7B3948-080C-4727-BCC2-59E0662214CA}" sibTransId="{3F8D2445-9F6E-4A74-A97A-853B7D3C3CE5}"/>
    <dgm:cxn modelId="{A8880854-6CA2-4067-B524-51C91E536617}" type="presParOf" srcId="{C86ED122-3DBF-421C-A24D-3F995E04AAFA}" destId="{DCA0212E-BBB5-42B1-9E51-A2AC312A8EE3}" srcOrd="0" destOrd="0" presId="urn:microsoft.com/office/officeart/2005/8/layout/vList3"/>
    <dgm:cxn modelId="{93FF9B56-E8F6-43F4-9AAB-F41D79EAB438}" type="presParOf" srcId="{DCA0212E-BBB5-42B1-9E51-A2AC312A8EE3}" destId="{CD6C625A-765B-409A-8E5A-F109A06B9D8A}" srcOrd="0" destOrd="0" presId="urn:microsoft.com/office/officeart/2005/8/layout/vList3"/>
    <dgm:cxn modelId="{AB62C8B8-2AC6-4A1F-9400-4693DB2DD738}" type="presParOf" srcId="{DCA0212E-BBB5-42B1-9E51-A2AC312A8EE3}" destId="{DD6C10C1-A4B4-4818-AD43-A7C425C08C78}" srcOrd="1" destOrd="0" presId="urn:microsoft.com/office/officeart/2005/8/layout/vList3"/>
    <dgm:cxn modelId="{A13C0543-5CF8-44FC-ACC0-EFFB24C74F31}" type="presParOf" srcId="{C86ED122-3DBF-421C-A24D-3F995E04AAFA}" destId="{C622E023-484E-4FFF-8AFE-0C4311B907B5}" srcOrd="1" destOrd="0" presId="urn:microsoft.com/office/officeart/2005/8/layout/vList3"/>
    <dgm:cxn modelId="{B04D9671-34E5-4C1D-9A73-A7CEF43AEF21}" type="presParOf" srcId="{C86ED122-3DBF-421C-A24D-3F995E04AAFA}" destId="{1C888EFB-6D9A-46AC-91B8-4DF1ADAE3188}" srcOrd="2" destOrd="0" presId="urn:microsoft.com/office/officeart/2005/8/layout/vList3"/>
    <dgm:cxn modelId="{D936FC0B-B9AA-44DA-B21B-96E96D0EDD0E}" type="presParOf" srcId="{1C888EFB-6D9A-46AC-91B8-4DF1ADAE3188}" destId="{1F4590F4-231A-4180-9F76-14E056859C9E}" srcOrd="0" destOrd="0" presId="urn:microsoft.com/office/officeart/2005/8/layout/vList3"/>
    <dgm:cxn modelId="{137D247B-5B3C-4996-BCA1-6B2575E9DD8C}" type="presParOf" srcId="{1C888EFB-6D9A-46AC-91B8-4DF1ADAE3188}" destId="{6037FE1C-4435-40B7-8757-5A5D73324536}" srcOrd="1" destOrd="0" presId="urn:microsoft.com/office/officeart/2005/8/layout/vList3"/>
    <dgm:cxn modelId="{D8E52EE0-87DF-48C4-B8A9-9594DF5BCCA4}" type="presParOf" srcId="{C86ED122-3DBF-421C-A24D-3F995E04AAFA}" destId="{6A162E0F-E365-4306-8F08-979FAEA12B4D}" srcOrd="3" destOrd="0" presId="urn:microsoft.com/office/officeart/2005/8/layout/vList3"/>
    <dgm:cxn modelId="{DD004761-EAD9-45FE-858B-159A3C3341A3}" type="presParOf" srcId="{C86ED122-3DBF-421C-A24D-3F995E04AAFA}" destId="{50DFA5EA-CC46-4A93-B4AE-0DAAF87BD59A}" srcOrd="4" destOrd="0" presId="urn:microsoft.com/office/officeart/2005/8/layout/vList3"/>
    <dgm:cxn modelId="{807681EB-926A-4856-BF75-DB3BFA376165}" type="presParOf" srcId="{50DFA5EA-CC46-4A93-B4AE-0DAAF87BD59A}" destId="{DDBB8674-A2CE-431C-AD31-F03431C66294}" srcOrd="0" destOrd="0" presId="urn:microsoft.com/office/officeart/2005/8/layout/vList3"/>
    <dgm:cxn modelId="{CA76CD3E-01C5-46C8-8E11-A2F09849C0B0}" type="presParOf" srcId="{50DFA5EA-CC46-4A93-B4AE-0DAAF87BD59A}" destId="{CB9D2944-1A87-409A-B86E-7C3C24AF42D9}" srcOrd="1" destOrd="0" presId="urn:microsoft.com/office/officeart/2005/8/layout/vList3"/>
    <dgm:cxn modelId="{3D6E527C-6166-4B46-8D07-DB83559D1315}" type="presParOf" srcId="{C86ED122-3DBF-421C-A24D-3F995E04AAFA}" destId="{2866D920-E143-43E3-ACDE-6524B8EDD74C}" srcOrd="5" destOrd="0" presId="urn:microsoft.com/office/officeart/2005/8/layout/vList3"/>
    <dgm:cxn modelId="{CFEA004C-9677-430E-80B7-E5C4234B8A5A}" type="presParOf" srcId="{C86ED122-3DBF-421C-A24D-3F995E04AAFA}" destId="{576D7EB5-B7F4-4BA9-9770-652BEE12F23B}" srcOrd="6" destOrd="0" presId="urn:microsoft.com/office/officeart/2005/8/layout/vList3"/>
    <dgm:cxn modelId="{312E3F8F-FEF6-4DE3-BB4D-133AEF93B0DF}" type="presParOf" srcId="{576D7EB5-B7F4-4BA9-9770-652BEE12F23B}" destId="{C0C9644A-D01E-4A1C-AB2D-9EA5528D2B41}" srcOrd="0" destOrd="0" presId="urn:microsoft.com/office/officeart/2005/8/layout/vList3"/>
    <dgm:cxn modelId="{FCC4E64A-0AA2-4033-AD81-D63D1A1B726D}" type="presParOf" srcId="{576D7EB5-B7F4-4BA9-9770-652BEE12F23B}" destId="{4AE87005-14D4-407D-9645-5EF000C446AA}" srcOrd="1" destOrd="0" presId="urn:microsoft.com/office/officeart/2005/8/layout/vList3"/>
    <dgm:cxn modelId="{215D4928-CB1B-4FDF-855A-A4BBA9A198B7}" type="presParOf" srcId="{C86ED122-3DBF-421C-A24D-3F995E04AAFA}" destId="{364B3573-443B-478F-9DD6-2D6C46B30949}" srcOrd="7" destOrd="0" presId="urn:microsoft.com/office/officeart/2005/8/layout/vList3"/>
    <dgm:cxn modelId="{50235169-DFE7-4FE4-A965-81CD581CCE15}" type="presParOf" srcId="{C86ED122-3DBF-421C-A24D-3F995E04AAFA}" destId="{3A30D7D5-1B18-48A7-9D76-8266047C7CDF}" srcOrd="8" destOrd="0" presId="urn:microsoft.com/office/officeart/2005/8/layout/vList3"/>
    <dgm:cxn modelId="{2376EB31-8F32-48F7-8E8C-1EF83954A678}" type="presParOf" srcId="{3A30D7D5-1B18-48A7-9D76-8266047C7CDF}" destId="{E4238116-7803-4CD4-B21B-E8E4BAA4BB4B}" srcOrd="0" destOrd="0" presId="urn:microsoft.com/office/officeart/2005/8/layout/vList3"/>
    <dgm:cxn modelId="{F3D5E0A3-0FD3-465C-96FE-3A1160960DEA}" type="presParOf" srcId="{3A30D7D5-1B18-48A7-9D76-8266047C7CDF}" destId="{719164BE-C19B-4C0B-9930-732D7B22C1FC}" srcOrd="1" destOrd="0" presId="urn:microsoft.com/office/officeart/2005/8/layout/vList3"/>
    <dgm:cxn modelId="{D062BFC0-7A64-444E-AD84-F3AAFBBE13EE}" type="presParOf" srcId="{C86ED122-3DBF-421C-A24D-3F995E04AAFA}" destId="{76FFD912-171B-49EF-9788-413D8DE071C8}" srcOrd="9" destOrd="0" presId="urn:microsoft.com/office/officeart/2005/8/layout/vList3"/>
    <dgm:cxn modelId="{B22343AE-630E-4739-A4D0-A387BF98CCDC}" type="presParOf" srcId="{C86ED122-3DBF-421C-A24D-3F995E04AAFA}" destId="{36437BF2-45B8-4EB6-B73F-D48C7334D888}" srcOrd="10" destOrd="0" presId="urn:microsoft.com/office/officeart/2005/8/layout/vList3"/>
    <dgm:cxn modelId="{A8B9A10D-9A3E-47C4-932B-A59EDD23816E}" type="presParOf" srcId="{36437BF2-45B8-4EB6-B73F-D48C7334D888}" destId="{3C7E7694-838E-4D82-86BE-37BEFAD4FE4D}" srcOrd="0" destOrd="0" presId="urn:microsoft.com/office/officeart/2005/8/layout/vList3"/>
    <dgm:cxn modelId="{D6B60CA8-65BD-407F-9359-D2E98D8B8981}" type="presParOf" srcId="{36437BF2-45B8-4EB6-B73F-D48C7334D888}" destId="{83785913-A296-42FD-9D73-885C30303B5B}" srcOrd="1" destOrd="0" presId="urn:microsoft.com/office/officeart/2005/8/layout/vList3"/>
    <dgm:cxn modelId="{47B93432-11B9-4309-974C-15E071008D74}" type="presParOf" srcId="{C86ED122-3DBF-421C-A24D-3F995E04AAFA}" destId="{B8D25890-DA5C-4E16-A087-A3C00E26BF67}" srcOrd="11" destOrd="0" presId="urn:microsoft.com/office/officeart/2005/8/layout/vList3"/>
    <dgm:cxn modelId="{ADBBE5DD-4B6D-461A-84EB-E47A3F64B04E}" type="presParOf" srcId="{C86ED122-3DBF-421C-A24D-3F995E04AAFA}" destId="{263B495A-6491-4C64-B6E9-E536A6EC54E2}" srcOrd="12" destOrd="0" presId="urn:microsoft.com/office/officeart/2005/8/layout/vList3"/>
    <dgm:cxn modelId="{88C09D90-D5B9-477C-8057-5EAED6C7DCB5}" type="presParOf" srcId="{263B495A-6491-4C64-B6E9-E536A6EC54E2}" destId="{7F1C49BC-2721-4717-8EC8-176FD35B1F97}" srcOrd="0" destOrd="0" presId="urn:microsoft.com/office/officeart/2005/8/layout/vList3"/>
    <dgm:cxn modelId="{21402379-D935-4FA8-9C70-C1BE8EA092B4}" type="presParOf" srcId="{263B495A-6491-4C64-B6E9-E536A6EC54E2}" destId="{9D90E7C8-8BE2-4729-81E3-6965289111E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8F23B5-CCD6-43E6-AA10-C4355C5AE6F1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94E1611-72DE-47AB-AFD2-E227A60C7CE9}">
      <dgm:prSet custT="1"/>
      <dgm:spPr/>
      <dgm:t>
        <a:bodyPr/>
        <a:lstStyle/>
        <a:p>
          <a:pPr rtl="0"/>
          <a:r>
            <a:rPr lang="zh-CN" altLang="en-US" sz="2400" dirty="0" smtClean="0"/>
            <a:t>自动导航意义</a:t>
          </a:r>
          <a:endParaRPr lang="zh-CN" altLang="en-US" sz="2400" dirty="0"/>
        </a:p>
      </dgm:t>
    </dgm:pt>
    <dgm:pt modelId="{E9073E37-1F54-4B8D-A974-80AA6DA6538A}" type="parTrans" cxnId="{B0F888DD-DC21-4946-9A62-EA38067117D1}">
      <dgm:prSet/>
      <dgm:spPr/>
      <dgm:t>
        <a:bodyPr/>
        <a:lstStyle/>
        <a:p>
          <a:endParaRPr lang="zh-CN" altLang="en-US"/>
        </a:p>
      </dgm:t>
    </dgm:pt>
    <dgm:pt modelId="{3F486739-A216-4126-AEE1-F72547497D2C}" type="sibTrans" cxnId="{B0F888DD-DC21-4946-9A62-EA38067117D1}">
      <dgm:prSet/>
      <dgm:spPr/>
      <dgm:t>
        <a:bodyPr/>
        <a:lstStyle/>
        <a:p>
          <a:endParaRPr lang="zh-CN" altLang="en-US"/>
        </a:p>
      </dgm:t>
    </dgm:pt>
    <dgm:pt modelId="{9D18AF40-83A3-4812-A2F3-91B1988CCE9D}">
      <dgm:prSet custT="1"/>
      <dgm:spPr/>
      <dgm:t>
        <a:bodyPr/>
        <a:lstStyle/>
        <a:p>
          <a:pPr rtl="0"/>
          <a:r>
            <a:rPr lang="zh-CN" sz="2400" dirty="0" smtClean="0"/>
            <a:t>视觉导航意义</a:t>
          </a:r>
          <a:endParaRPr lang="zh-CN" altLang="en-US" sz="2400" dirty="0"/>
        </a:p>
      </dgm:t>
    </dgm:pt>
    <dgm:pt modelId="{E2980F05-7BA9-468F-8DB8-AA6AE1CD57F0}" type="parTrans" cxnId="{20E5F8EA-96F2-4E4E-A447-7EB864A4CB41}">
      <dgm:prSet/>
      <dgm:spPr/>
      <dgm:t>
        <a:bodyPr/>
        <a:lstStyle/>
        <a:p>
          <a:endParaRPr lang="zh-CN" altLang="en-US"/>
        </a:p>
      </dgm:t>
    </dgm:pt>
    <dgm:pt modelId="{B6A18AB3-3347-4BCD-A205-C0057EB60BB6}" type="sibTrans" cxnId="{20E5F8EA-96F2-4E4E-A447-7EB864A4CB41}">
      <dgm:prSet/>
      <dgm:spPr/>
      <dgm:t>
        <a:bodyPr/>
        <a:lstStyle/>
        <a:p>
          <a:endParaRPr lang="zh-CN" altLang="en-US"/>
        </a:p>
      </dgm:t>
    </dgm:pt>
    <dgm:pt modelId="{B90DD059-F1A9-4E41-8FF1-6AF3DA25BDA0}">
      <dgm:prSet/>
      <dgm:spPr/>
      <dgm:t>
        <a:bodyPr/>
        <a:lstStyle/>
        <a:p>
          <a:pPr rtl="0"/>
          <a:r>
            <a:rPr lang="zh-CN" dirty="0" smtClean="0">
              <a:solidFill>
                <a:srgbClr val="C00000"/>
              </a:solidFill>
            </a:rPr>
            <a:t>弥补现有</a:t>
          </a:r>
          <a:r>
            <a:rPr lang="en-US" dirty="0" smtClean="0">
              <a:solidFill>
                <a:srgbClr val="C00000"/>
              </a:solidFill>
            </a:rPr>
            <a:t>GPS</a:t>
          </a:r>
          <a:r>
            <a:rPr lang="zh-CN" dirty="0" smtClean="0">
              <a:solidFill>
                <a:srgbClr val="C00000"/>
              </a:solidFill>
            </a:rPr>
            <a:t>导航技术不足</a:t>
          </a:r>
          <a:r>
            <a:rPr lang="zh-CN" dirty="0" smtClean="0"/>
            <a:t>；</a:t>
          </a:r>
          <a:r>
            <a:rPr lang="zh-CN" altLang="en-US" dirty="0" smtClean="0"/>
            <a:t>相对于</a:t>
          </a:r>
          <a:r>
            <a:rPr lang="en-US" altLang="zh-CN" dirty="0" smtClean="0"/>
            <a:t>RTK_GPS</a:t>
          </a:r>
          <a:r>
            <a:rPr lang="zh-CN" altLang="en-US" dirty="0" smtClean="0"/>
            <a:t>而言，其</a:t>
          </a:r>
          <a:r>
            <a:rPr lang="zh-CN" dirty="0" smtClean="0"/>
            <a:t>价格较低，受周围环境</a:t>
          </a:r>
          <a:r>
            <a:rPr lang="zh-CN" altLang="en-US" dirty="0" smtClean="0"/>
            <a:t>（及建筑物、树木等）</a:t>
          </a:r>
          <a:r>
            <a:rPr lang="zh-CN" dirty="0" smtClean="0"/>
            <a:t>影响较小，</a:t>
          </a:r>
          <a:endParaRPr lang="zh-CN" dirty="0"/>
        </a:p>
      </dgm:t>
    </dgm:pt>
    <dgm:pt modelId="{46F4443E-35A9-4114-A969-540AF5B6FDF4}" type="parTrans" cxnId="{E38A3F91-5A59-419B-8D7F-EA9C2FC5C387}">
      <dgm:prSet/>
      <dgm:spPr/>
      <dgm:t>
        <a:bodyPr/>
        <a:lstStyle/>
        <a:p>
          <a:endParaRPr lang="zh-CN" altLang="en-US"/>
        </a:p>
      </dgm:t>
    </dgm:pt>
    <dgm:pt modelId="{291ACC52-844B-40D5-8764-593C1C762400}" type="sibTrans" cxnId="{E38A3F91-5A59-419B-8D7F-EA9C2FC5C387}">
      <dgm:prSet/>
      <dgm:spPr/>
      <dgm:t>
        <a:bodyPr/>
        <a:lstStyle/>
        <a:p>
          <a:endParaRPr lang="zh-CN" altLang="en-US"/>
        </a:p>
      </dgm:t>
    </dgm:pt>
    <dgm:pt modelId="{E9A27C2A-590E-42C5-B34D-41D5D7D6D424}">
      <dgm:prSet custT="1"/>
      <dgm:spPr/>
      <dgm:t>
        <a:bodyPr/>
        <a:lstStyle/>
        <a:p>
          <a:pPr rtl="0"/>
          <a:r>
            <a:rPr lang="zh-CN" sz="2400" dirty="0" smtClean="0"/>
            <a:t>方法研究意义</a:t>
          </a:r>
          <a:endParaRPr lang="zh-CN" altLang="en-US" sz="2400" dirty="0"/>
        </a:p>
      </dgm:t>
    </dgm:pt>
    <dgm:pt modelId="{57042503-BA95-43AA-BEAC-5AD26B6CF318}" type="parTrans" cxnId="{13F84FB5-5413-429A-A2F4-C9C816887BD8}">
      <dgm:prSet/>
      <dgm:spPr/>
      <dgm:t>
        <a:bodyPr/>
        <a:lstStyle/>
        <a:p>
          <a:endParaRPr lang="zh-CN" altLang="en-US"/>
        </a:p>
      </dgm:t>
    </dgm:pt>
    <dgm:pt modelId="{AF72ED4E-4AB8-4D34-A831-CAF29785FEDD}" type="sibTrans" cxnId="{13F84FB5-5413-429A-A2F4-C9C816887BD8}">
      <dgm:prSet/>
      <dgm:spPr/>
      <dgm:t>
        <a:bodyPr/>
        <a:lstStyle/>
        <a:p>
          <a:endParaRPr lang="zh-CN" altLang="en-US"/>
        </a:p>
      </dgm:t>
    </dgm:pt>
    <dgm:pt modelId="{D7CDCF49-D280-495E-8697-34BFF2E16EB0}">
      <dgm:prSet/>
      <dgm:spPr/>
      <dgm:t>
        <a:bodyPr/>
        <a:lstStyle/>
        <a:p>
          <a:pPr rtl="0"/>
          <a:r>
            <a:rPr lang="zh-CN" altLang="en-US" dirty="0" smtClean="0">
              <a:solidFill>
                <a:srgbClr val="C00000"/>
              </a:solidFill>
            </a:rPr>
            <a:t>完善目前的视觉导航方法。</a:t>
          </a:r>
          <a:r>
            <a:rPr lang="zh-CN" dirty="0" smtClean="0"/>
            <a:t>市场上尚没有成熟的视觉导航农机产品，国内多数研究停留在仿真阶段，其视觉导航方法和精度衡量都有待研究完善。</a:t>
          </a:r>
          <a:endParaRPr lang="zh-CN" dirty="0"/>
        </a:p>
      </dgm:t>
    </dgm:pt>
    <dgm:pt modelId="{B9121D10-A0D6-4A93-ACBA-30E50248A171}" type="parTrans" cxnId="{01D84180-0A91-4DD0-9BE0-8281BB2E94BC}">
      <dgm:prSet/>
      <dgm:spPr/>
      <dgm:t>
        <a:bodyPr/>
        <a:lstStyle/>
        <a:p>
          <a:endParaRPr lang="zh-CN" altLang="en-US"/>
        </a:p>
      </dgm:t>
    </dgm:pt>
    <dgm:pt modelId="{F983FD3B-E198-45AE-8A10-BE7A24AC987E}" type="sibTrans" cxnId="{01D84180-0A91-4DD0-9BE0-8281BB2E94BC}">
      <dgm:prSet/>
      <dgm:spPr/>
      <dgm:t>
        <a:bodyPr/>
        <a:lstStyle/>
        <a:p>
          <a:endParaRPr lang="zh-CN" altLang="en-US"/>
        </a:p>
      </dgm:t>
    </dgm:pt>
    <dgm:pt modelId="{3D3BA549-05CB-47E0-8565-0950078F01AC}">
      <dgm:prSet/>
      <dgm:spPr/>
      <dgm:t>
        <a:bodyPr/>
        <a:lstStyle/>
        <a:p>
          <a:pPr rtl="0"/>
          <a:r>
            <a:rPr lang="zh-CN" dirty="0" smtClean="0">
              <a:solidFill>
                <a:srgbClr val="C00000"/>
              </a:solidFill>
            </a:rPr>
            <a:t>农业作业无人化；</a:t>
          </a:r>
          <a:r>
            <a:rPr lang="zh-CN" dirty="0" smtClean="0"/>
            <a:t>自动导航技术在农业工程利于的应用越来越广泛，在喷洒农药、除草作业、收割作业、插秧种植等方面具有广泛用途，其应用对于农业作业的自动化和无人化具有重要意义。</a:t>
          </a:r>
          <a:endParaRPr lang="zh-CN" dirty="0"/>
        </a:p>
      </dgm:t>
    </dgm:pt>
    <dgm:pt modelId="{8148C1AE-F966-4D3D-9083-0B788612748D}" type="sibTrans" cxnId="{B9DCB3AB-42DA-433D-A713-715CA144EB4E}">
      <dgm:prSet/>
      <dgm:spPr/>
      <dgm:t>
        <a:bodyPr/>
        <a:lstStyle/>
        <a:p>
          <a:endParaRPr lang="zh-CN" altLang="en-US"/>
        </a:p>
      </dgm:t>
    </dgm:pt>
    <dgm:pt modelId="{E9D7D074-9B6F-4FC2-84CF-29EC25527E55}" type="parTrans" cxnId="{B9DCB3AB-42DA-433D-A713-715CA144EB4E}">
      <dgm:prSet/>
      <dgm:spPr/>
      <dgm:t>
        <a:bodyPr/>
        <a:lstStyle/>
        <a:p>
          <a:endParaRPr lang="zh-CN" altLang="en-US"/>
        </a:p>
      </dgm:t>
    </dgm:pt>
    <dgm:pt modelId="{55D5B924-1804-425D-8279-EFE70538C03C}" type="pres">
      <dgm:prSet presAssocID="{118F23B5-CCD6-43E6-AA10-C4355C5AE6F1}" presName="linearFlow" presStyleCnt="0">
        <dgm:presLayoutVars>
          <dgm:dir/>
          <dgm:animLvl val="lvl"/>
          <dgm:resizeHandles val="exact"/>
        </dgm:presLayoutVars>
      </dgm:prSet>
      <dgm:spPr/>
    </dgm:pt>
    <dgm:pt modelId="{CA53C587-343B-4AF5-8159-DFE1A5368B50}" type="pres">
      <dgm:prSet presAssocID="{D94E1611-72DE-47AB-AFD2-E227A60C7CE9}" presName="composite" presStyleCnt="0"/>
      <dgm:spPr/>
    </dgm:pt>
    <dgm:pt modelId="{2C24C15A-D84C-40C4-BDBE-B677E26B2D71}" type="pres">
      <dgm:prSet presAssocID="{D94E1611-72DE-47AB-AFD2-E227A60C7CE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4E26D3E-6C21-4FAB-94C7-689F58FD390C}" type="pres">
      <dgm:prSet presAssocID="{D94E1611-72DE-47AB-AFD2-E227A60C7CE9}" presName="parSh" presStyleLbl="node1" presStyleIdx="0" presStyleCnt="3"/>
      <dgm:spPr/>
    </dgm:pt>
    <dgm:pt modelId="{ED4AB859-7383-4475-B49C-2057343F9A74}" type="pres">
      <dgm:prSet presAssocID="{D94E1611-72DE-47AB-AFD2-E227A60C7CE9}" presName="desTx" presStyleLbl="fgAcc1" presStyleIdx="0" presStyleCnt="3">
        <dgm:presLayoutVars>
          <dgm:bulletEnabled val="1"/>
        </dgm:presLayoutVars>
      </dgm:prSet>
      <dgm:spPr/>
    </dgm:pt>
    <dgm:pt modelId="{821983CF-A6FE-44D8-BC39-095C0558408E}" type="pres">
      <dgm:prSet presAssocID="{3F486739-A216-4126-AEE1-F72547497D2C}" presName="sibTrans" presStyleLbl="sibTrans2D1" presStyleIdx="0" presStyleCnt="2"/>
      <dgm:spPr/>
    </dgm:pt>
    <dgm:pt modelId="{BD1EC8E4-C216-4CDF-B992-E7B03BDFB018}" type="pres">
      <dgm:prSet presAssocID="{3F486739-A216-4126-AEE1-F72547497D2C}" presName="connTx" presStyleLbl="sibTrans2D1" presStyleIdx="0" presStyleCnt="2"/>
      <dgm:spPr/>
    </dgm:pt>
    <dgm:pt modelId="{60B35992-CDC9-4347-9880-B7D8D7A7ACAF}" type="pres">
      <dgm:prSet presAssocID="{9D18AF40-83A3-4812-A2F3-91B1988CCE9D}" presName="composite" presStyleCnt="0"/>
      <dgm:spPr/>
    </dgm:pt>
    <dgm:pt modelId="{0700EFA8-E2E8-4FEC-B260-1162B26FC311}" type="pres">
      <dgm:prSet presAssocID="{9D18AF40-83A3-4812-A2F3-91B1988CCE9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1F37B74-5A06-4F6C-A856-8EA45C5A10F9}" type="pres">
      <dgm:prSet presAssocID="{9D18AF40-83A3-4812-A2F3-91B1988CCE9D}" presName="parSh" presStyleLbl="node1" presStyleIdx="1" presStyleCnt="3"/>
      <dgm:spPr/>
    </dgm:pt>
    <dgm:pt modelId="{835FFD6C-564E-46FA-BCAE-2E93964609D6}" type="pres">
      <dgm:prSet presAssocID="{9D18AF40-83A3-4812-A2F3-91B1988CCE9D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EFBBCD-6C0E-4EC4-9046-5ECC917FBA21}" type="pres">
      <dgm:prSet presAssocID="{B6A18AB3-3347-4BCD-A205-C0057EB60BB6}" presName="sibTrans" presStyleLbl="sibTrans2D1" presStyleIdx="1" presStyleCnt="2"/>
      <dgm:spPr/>
    </dgm:pt>
    <dgm:pt modelId="{84F51490-7337-4145-A7CC-8479D7085203}" type="pres">
      <dgm:prSet presAssocID="{B6A18AB3-3347-4BCD-A205-C0057EB60BB6}" presName="connTx" presStyleLbl="sibTrans2D1" presStyleIdx="1" presStyleCnt="2"/>
      <dgm:spPr/>
    </dgm:pt>
    <dgm:pt modelId="{20AEB524-80D2-4E3C-9373-376E1150C3FB}" type="pres">
      <dgm:prSet presAssocID="{E9A27C2A-590E-42C5-B34D-41D5D7D6D424}" presName="composite" presStyleCnt="0"/>
      <dgm:spPr/>
    </dgm:pt>
    <dgm:pt modelId="{D49C0058-E300-4F3C-9718-3FB9F49B35B5}" type="pres">
      <dgm:prSet presAssocID="{E9A27C2A-590E-42C5-B34D-41D5D7D6D42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713C572-4F8C-4953-861D-8378BCAADC5E}" type="pres">
      <dgm:prSet presAssocID="{E9A27C2A-590E-42C5-B34D-41D5D7D6D424}" presName="parSh" presStyleLbl="node1" presStyleIdx="2" presStyleCnt="3"/>
      <dgm:spPr/>
    </dgm:pt>
    <dgm:pt modelId="{F33B7B1F-FF1D-489D-893E-1C549374F904}" type="pres">
      <dgm:prSet presAssocID="{E9A27C2A-590E-42C5-B34D-41D5D7D6D424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C5C7049-7A28-446A-A72B-A6B9A0226601}" type="presOf" srcId="{D94E1611-72DE-47AB-AFD2-E227A60C7CE9}" destId="{54E26D3E-6C21-4FAB-94C7-689F58FD390C}" srcOrd="1" destOrd="0" presId="urn:microsoft.com/office/officeart/2005/8/layout/process3"/>
    <dgm:cxn modelId="{E86155EA-1BED-4E0D-838C-90612AB0BD34}" type="presOf" srcId="{9D18AF40-83A3-4812-A2F3-91B1988CCE9D}" destId="{0700EFA8-E2E8-4FEC-B260-1162B26FC311}" srcOrd="0" destOrd="0" presId="urn:microsoft.com/office/officeart/2005/8/layout/process3"/>
    <dgm:cxn modelId="{69DF8656-7BD2-4963-9B83-158B4EA0EA9D}" type="presOf" srcId="{9D18AF40-83A3-4812-A2F3-91B1988CCE9D}" destId="{F1F37B74-5A06-4F6C-A856-8EA45C5A10F9}" srcOrd="1" destOrd="0" presId="urn:microsoft.com/office/officeart/2005/8/layout/process3"/>
    <dgm:cxn modelId="{E38A3F91-5A59-419B-8D7F-EA9C2FC5C387}" srcId="{9D18AF40-83A3-4812-A2F3-91B1988CCE9D}" destId="{B90DD059-F1A9-4E41-8FF1-6AF3DA25BDA0}" srcOrd="0" destOrd="0" parTransId="{46F4443E-35A9-4114-A969-540AF5B6FDF4}" sibTransId="{291ACC52-844B-40D5-8764-593C1C762400}"/>
    <dgm:cxn modelId="{0C2AE98A-C26D-42B6-AC96-6FEE2571061A}" type="presOf" srcId="{B6A18AB3-3347-4BCD-A205-C0057EB60BB6}" destId="{36EFBBCD-6C0E-4EC4-9046-5ECC917FBA21}" srcOrd="0" destOrd="0" presId="urn:microsoft.com/office/officeart/2005/8/layout/process3"/>
    <dgm:cxn modelId="{9B84606A-6530-4A27-BF52-5C0CCE900512}" type="presOf" srcId="{E9A27C2A-590E-42C5-B34D-41D5D7D6D424}" destId="{D49C0058-E300-4F3C-9718-3FB9F49B35B5}" srcOrd="0" destOrd="0" presId="urn:microsoft.com/office/officeart/2005/8/layout/process3"/>
    <dgm:cxn modelId="{01D84180-0A91-4DD0-9BE0-8281BB2E94BC}" srcId="{E9A27C2A-590E-42C5-B34D-41D5D7D6D424}" destId="{D7CDCF49-D280-495E-8697-34BFF2E16EB0}" srcOrd="0" destOrd="0" parTransId="{B9121D10-A0D6-4A93-ACBA-30E50248A171}" sibTransId="{F983FD3B-E198-45AE-8A10-BE7A24AC987E}"/>
    <dgm:cxn modelId="{EE85743D-EBEF-4909-9FAB-399F709258D2}" type="presOf" srcId="{D94E1611-72DE-47AB-AFD2-E227A60C7CE9}" destId="{2C24C15A-D84C-40C4-BDBE-B677E26B2D71}" srcOrd="0" destOrd="0" presId="urn:microsoft.com/office/officeart/2005/8/layout/process3"/>
    <dgm:cxn modelId="{DDFF1FA7-68C7-4B3B-B19B-C4765A990A30}" type="presOf" srcId="{E9A27C2A-590E-42C5-B34D-41D5D7D6D424}" destId="{F713C572-4F8C-4953-861D-8378BCAADC5E}" srcOrd="1" destOrd="0" presId="urn:microsoft.com/office/officeart/2005/8/layout/process3"/>
    <dgm:cxn modelId="{BCE4BB23-2D6A-4393-8482-3A47BC2C9BE3}" type="presOf" srcId="{B6A18AB3-3347-4BCD-A205-C0057EB60BB6}" destId="{84F51490-7337-4145-A7CC-8479D7085203}" srcOrd="1" destOrd="0" presId="urn:microsoft.com/office/officeart/2005/8/layout/process3"/>
    <dgm:cxn modelId="{83440A88-70DC-4F22-9758-AF0D2A7F1D2D}" type="presOf" srcId="{3F486739-A216-4126-AEE1-F72547497D2C}" destId="{821983CF-A6FE-44D8-BC39-095C0558408E}" srcOrd="0" destOrd="0" presId="urn:microsoft.com/office/officeart/2005/8/layout/process3"/>
    <dgm:cxn modelId="{8CF36479-D478-4586-913C-BB926336A6C2}" type="presOf" srcId="{3F486739-A216-4126-AEE1-F72547497D2C}" destId="{BD1EC8E4-C216-4CDF-B992-E7B03BDFB018}" srcOrd="1" destOrd="0" presId="urn:microsoft.com/office/officeart/2005/8/layout/process3"/>
    <dgm:cxn modelId="{13F84FB5-5413-429A-A2F4-C9C816887BD8}" srcId="{118F23B5-CCD6-43E6-AA10-C4355C5AE6F1}" destId="{E9A27C2A-590E-42C5-B34D-41D5D7D6D424}" srcOrd="2" destOrd="0" parTransId="{57042503-BA95-43AA-BEAC-5AD26B6CF318}" sibTransId="{AF72ED4E-4AB8-4D34-A831-CAF29785FEDD}"/>
    <dgm:cxn modelId="{20E5F8EA-96F2-4E4E-A447-7EB864A4CB41}" srcId="{118F23B5-CCD6-43E6-AA10-C4355C5AE6F1}" destId="{9D18AF40-83A3-4812-A2F3-91B1988CCE9D}" srcOrd="1" destOrd="0" parTransId="{E2980F05-7BA9-468F-8DB8-AA6AE1CD57F0}" sibTransId="{B6A18AB3-3347-4BCD-A205-C0057EB60BB6}"/>
    <dgm:cxn modelId="{10E89A76-069A-446F-897E-178F1E3284A8}" type="presOf" srcId="{118F23B5-CCD6-43E6-AA10-C4355C5AE6F1}" destId="{55D5B924-1804-425D-8279-EFE70538C03C}" srcOrd="0" destOrd="0" presId="urn:microsoft.com/office/officeart/2005/8/layout/process3"/>
    <dgm:cxn modelId="{B0F888DD-DC21-4946-9A62-EA38067117D1}" srcId="{118F23B5-CCD6-43E6-AA10-C4355C5AE6F1}" destId="{D94E1611-72DE-47AB-AFD2-E227A60C7CE9}" srcOrd="0" destOrd="0" parTransId="{E9073E37-1F54-4B8D-A974-80AA6DA6538A}" sibTransId="{3F486739-A216-4126-AEE1-F72547497D2C}"/>
    <dgm:cxn modelId="{BE6B253A-9E55-4C26-AC16-AE261B12F1D4}" type="presOf" srcId="{3D3BA549-05CB-47E0-8565-0950078F01AC}" destId="{ED4AB859-7383-4475-B49C-2057343F9A74}" srcOrd="0" destOrd="0" presId="urn:microsoft.com/office/officeart/2005/8/layout/process3"/>
    <dgm:cxn modelId="{BE0E9A36-FC91-439A-9382-3F319BFF747D}" type="presOf" srcId="{B90DD059-F1A9-4E41-8FF1-6AF3DA25BDA0}" destId="{835FFD6C-564E-46FA-BCAE-2E93964609D6}" srcOrd="0" destOrd="0" presId="urn:microsoft.com/office/officeart/2005/8/layout/process3"/>
    <dgm:cxn modelId="{B9DCB3AB-42DA-433D-A713-715CA144EB4E}" srcId="{D94E1611-72DE-47AB-AFD2-E227A60C7CE9}" destId="{3D3BA549-05CB-47E0-8565-0950078F01AC}" srcOrd="0" destOrd="0" parTransId="{E9D7D074-9B6F-4FC2-84CF-29EC25527E55}" sibTransId="{8148C1AE-F966-4D3D-9083-0B788612748D}"/>
    <dgm:cxn modelId="{6C871980-1B66-4665-B10C-39C5CA7E90F0}" type="presOf" srcId="{D7CDCF49-D280-495E-8697-34BFF2E16EB0}" destId="{F33B7B1F-FF1D-489D-893E-1C549374F904}" srcOrd="0" destOrd="0" presId="urn:microsoft.com/office/officeart/2005/8/layout/process3"/>
    <dgm:cxn modelId="{A1989879-184B-4657-B9FC-2D5C54AD0E16}" type="presParOf" srcId="{55D5B924-1804-425D-8279-EFE70538C03C}" destId="{CA53C587-343B-4AF5-8159-DFE1A5368B50}" srcOrd="0" destOrd="0" presId="urn:microsoft.com/office/officeart/2005/8/layout/process3"/>
    <dgm:cxn modelId="{F22FFD99-90C9-4FBF-ADB1-7C3962839885}" type="presParOf" srcId="{CA53C587-343B-4AF5-8159-DFE1A5368B50}" destId="{2C24C15A-D84C-40C4-BDBE-B677E26B2D71}" srcOrd="0" destOrd="0" presId="urn:microsoft.com/office/officeart/2005/8/layout/process3"/>
    <dgm:cxn modelId="{C7F15E58-E89C-41C9-8604-046AF25EAEAA}" type="presParOf" srcId="{CA53C587-343B-4AF5-8159-DFE1A5368B50}" destId="{54E26D3E-6C21-4FAB-94C7-689F58FD390C}" srcOrd="1" destOrd="0" presId="urn:microsoft.com/office/officeart/2005/8/layout/process3"/>
    <dgm:cxn modelId="{429B1915-C0CB-48BE-A87A-E705FB1C6CF8}" type="presParOf" srcId="{CA53C587-343B-4AF5-8159-DFE1A5368B50}" destId="{ED4AB859-7383-4475-B49C-2057343F9A74}" srcOrd="2" destOrd="0" presId="urn:microsoft.com/office/officeart/2005/8/layout/process3"/>
    <dgm:cxn modelId="{9261A7B1-9784-4B31-B4E1-5DE36C4010FC}" type="presParOf" srcId="{55D5B924-1804-425D-8279-EFE70538C03C}" destId="{821983CF-A6FE-44D8-BC39-095C0558408E}" srcOrd="1" destOrd="0" presId="urn:microsoft.com/office/officeart/2005/8/layout/process3"/>
    <dgm:cxn modelId="{1B64026D-BA65-4F6D-A681-85BDB2165D51}" type="presParOf" srcId="{821983CF-A6FE-44D8-BC39-095C0558408E}" destId="{BD1EC8E4-C216-4CDF-B992-E7B03BDFB018}" srcOrd="0" destOrd="0" presId="urn:microsoft.com/office/officeart/2005/8/layout/process3"/>
    <dgm:cxn modelId="{61F59BCF-B523-44A2-BE3B-0E93547CF0B4}" type="presParOf" srcId="{55D5B924-1804-425D-8279-EFE70538C03C}" destId="{60B35992-CDC9-4347-9880-B7D8D7A7ACAF}" srcOrd="2" destOrd="0" presId="urn:microsoft.com/office/officeart/2005/8/layout/process3"/>
    <dgm:cxn modelId="{BA9BE93D-6548-458C-AA67-3EFD133DF84C}" type="presParOf" srcId="{60B35992-CDC9-4347-9880-B7D8D7A7ACAF}" destId="{0700EFA8-E2E8-4FEC-B260-1162B26FC311}" srcOrd="0" destOrd="0" presId="urn:microsoft.com/office/officeart/2005/8/layout/process3"/>
    <dgm:cxn modelId="{FD4B535C-BD5B-4A9D-B20A-2D0559C41A92}" type="presParOf" srcId="{60B35992-CDC9-4347-9880-B7D8D7A7ACAF}" destId="{F1F37B74-5A06-4F6C-A856-8EA45C5A10F9}" srcOrd="1" destOrd="0" presId="urn:microsoft.com/office/officeart/2005/8/layout/process3"/>
    <dgm:cxn modelId="{7BE01E06-66DD-4AD7-BF02-646C662CD751}" type="presParOf" srcId="{60B35992-CDC9-4347-9880-B7D8D7A7ACAF}" destId="{835FFD6C-564E-46FA-BCAE-2E93964609D6}" srcOrd="2" destOrd="0" presId="urn:microsoft.com/office/officeart/2005/8/layout/process3"/>
    <dgm:cxn modelId="{E1889152-1D26-4442-AA1C-76D482D9A14D}" type="presParOf" srcId="{55D5B924-1804-425D-8279-EFE70538C03C}" destId="{36EFBBCD-6C0E-4EC4-9046-5ECC917FBA21}" srcOrd="3" destOrd="0" presId="urn:microsoft.com/office/officeart/2005/8/layout/process3"/>
    <dgm:cxn modelId="{9752F9D0-7DF3-4E75-B7AB-A7784D3686DA}" type="presParOf" srcId="{36EFBBCD-6C0E-4EC4-9046-5ECC917FBA21}" destId="{84F51490-7337-4145-A7CC-8479D7085203}" srcOrd="0" destOrd="0" presId="urn:microsoft.com/office/officeart/2005/8/layout/process3"/>
    <dgm:cxn modelId="{A10DB190-2484-465D-96C4-4033DD1C526D}" type="presParOf" srcId="{55D5B924-1804-425D-8279-EFE70538C03C}" destId="{20AEB524-80D2-4E3C-9373-376E1150C3FB}" srcOrd="4" destOrd="0" presId="urn:microsoft.com/office/officeart/2005/8/layout/process3"/>
    <dgm:cxn modelId="{7716627E-981D-4CE8-B9EB-1436ABECAB54}" type="presParOf" srcId="{20AEB524-80D2-4E3C-9373-376E1150C3FB}" destId="{D49C0058-E300-4F3C-9718-3FB9F49B35B5}" srcOrd="0" destOrd="0" presId="urn:microsoft.com/office/officeart/2005/8/layout/process3"/>
    <dgm:cxn modelId="{2E7E8A18-7A9B-4A05-BF98-95C771AD35BE}" type="presParOf" srcId="{20AEB524-80D2-4E3C-9373-376E1150C3FB}" destId="{F713C572-4F8C-4953-861D-8378BCAADC5E}" srcOrd="1" destOrd="0" presId="urn:microsoft.com/office/officeart/2005/8/layout/process3"/>
    <dgm:cxn modelId="{C31EB7A1-82EC-450E-ABDE-DE74A7B59E42}" type="presParOf" srcId="{20AEB524-80D2-4E3C-9373-376E1150C3FB}" destId="{F33B7B1F-FF1D-489D-893E-1C549374F90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D63555-2C19-472C-94A2-709647E8C1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87CB77-A547-45EE-84F9-588DB691CA23}">
      <dgm:prSet/>
      <dgm:spPr/>
      <dgm:t>
        <a:bodyPr/>
        <a:lstStyle/>
        <a:p>
          <a:pPr rtl="0"/>
          <a:r>
            <a:rPr lang="zh-CN" smtClean="0"/>
            <a:t>视觉导航方法</a:t>
          </a:r>
          <a:endParaRPr lang="zh-CN"/>
        </a:p>
      </dgm:t>
    </dgm:pt>
    <dgm:pt modelId="{DB31328F-DCCA-4ED6-A23C-7D6F43559EC7}" type="parTrans" cxnId="{DBB7EE9E-908D-4EDC-8BB2-0CA6E40ED823}">
      <dgm:prSet/>
      <dgm:spPr/>
      <dgm:t>
        <a:bodyPr/>
        <a:lstStyle/>
        <a:p>
          <a:endParaRPr lang="zh-CN" altLang="en-US"/>
        </a:p>
      </dgm:t>
    </dgm:pt>
    <dgm:pt modelId="{BA89C4BA-6078-4785-B13B-26805D277773}" type="sibTrans" cxnId="{DBB7EE9E-908D-4EDC-8BB2-0CA6E40ED823}">
      <dgm:prSet/>
      <dgm:spPr/>
      <dgm:t>
        <a:bodyPr/>
        <a:lstStyle/>
        <a:p>
          <a:endParaRPr lang="zh-CN" altLang="en-US"/>
        </a:p>
      </dgm:t>
    </dgm:pt>
    <dgm:pt modelId="{FB38B054-64CF-41EF-9C2E-865A8F354478}">
      <dgm:prSet/>
      <dgm:spPr/>
      <dgm:t>
        <a:bodyPr/>
        <a:lstStyle/>
        <a:p>
          <a:pPr rtl="0"/>
          <a:r>
            <a:rPr lang="zh-CN" dirty="0" smtClean="0"/>
            <a:t>文献表明典型的视觉导航中导航线提取一般包括以下几个步骤：颜色特征提取、图像分割、定位点选取、直线拟合这四个</a:t>
          </a:r>
          <a:r>
            <a:rPr lang="zh-CN" dirty="0" smtClean="0">
              <a:solidFill>
                <a:srgbClr val="C00000"/>
              </a:solidFill>
            </a:rPr>
            <a:t>步骤</a:t>
          </a:r>
          <a:r>
            <a:rPr lang="zh-CN" dirty="0" smtClean="0"/>
            <a:t>，应用实际导航还需要进行</a:t>
          </a:r>
          <a:r>
            <a:rPr lang="zh-CN" dirty="0" smtClean="0">
              <a:solidFill>
                <a:srgbClr val="C00000"/>
              </a:solidFill>
            </a:rPr>
            <a:t>逆投影变换</a:t>
          </a:r>
          <a:r>
            <a:rPr lang="zh-CN" dirty="0" smtClean="0"/>
            <a:t>将图像参数转化为现实坐标参数。</a:t>
          </a:r>
          <a:endParaRPr lang="zh-CN" dirty="0"/>
        </a:p>
      </dgm:t>
    </dgm:pt>
    <dgm:pt modelId="{FA7E61D4-44D0-40F0-A620-BCFEEDF1B8E9}" type="parTrans" cxnId="{39806221-1B0B-4F2D-98F9-52BEB5898F23}">
      <dgm:prSet/>
      <dgm:spPr/>
      <dgm:t>
        <a:bodyPr/>
        <a:lstStyle/>
        <a:p>
          <a:endParaRPr lang="zh-CN" altLang="en-US"/>
        </a:p>
      </dgm:t>
    </dgm:pt>
    <dgm:pt modelId="{B4C9E363-2082-4085-803D-56E0A248FE27}" type="sibTrans" cxnId="{39806221-1B0B-4F2D-98F9-52BEB5898F23}">
      <dgm:prSet/>
      <dgm:spPr/>
      <dgm:t>
        <a:bodyPr/>
        <a:lstStyle/>
        <a:p>
          <a:endParaRPr lang="zh-CN" altLang="en-US"/>
        </a:p>
      </dgm:t>
    </dgm:pt>
    <dgm:pt modelId="{EF4F1A91-9C85-4355-B5A5-B7B51820EEDA}">
      <dgm:prSet/>
      <dgm:spPr/>
      <dgm:t>
        <a:bodyPr/>
        <a:lstStyle/>
        <a:p>
          <a:pPr rtl="0"/>
          <a:r>
            <a:rPr lang="zh-CN" altLang="en-US" dirty="0" smtClean="0"/>
            <a:t>现有研究成果</a:t>
          </a:r>
          <a:endParaRPr lang="zh-CN" dirty="0"/>
        </a:p>
      </dgm:t>
    </dgm:pt>
    <dgm:pt modelId="{3CBB26A6-7C2D-4107-AB10-5BA514532BA9}" type="parTrans" cxnId="{073348A9-F3B2-4835-AB41-DDCFC98AE136}">
      <dgm:prSet/>
      <dgm:spPr/>
      <dgm:t>
        <a:bodyPr/>
        <a:lstStyle/>
        <a:p>
          <a:endParaRPr lang="zh-CN" altLang="en-US"/>
        </a:p>
      </dgm:t>
    </dgm:pt>
    <dgm:pt modelId="{8F527B92-63CC-45C4-845B-96F88B4CF732}" type="sibTrans" cxnId="{073348A9-F3B2-4835-AB41-DDCFC98AE136}">
      <dgm:prSet/>
      <dgm:spPr/>
      <dgm:t>
        <a:bodyPr/>
        <a:lstStyle/>
        <a:p>
          <a:endParaRPr lang="zh-CN" altLang="en-US"/>
        </a:p>
      </dgm:t>
    </dgm:pt>
    <dgm:pt modelId="{E07FEA28-95DE-4934-84AA-4F714FFD0021}">
      <dgm:prSet/>
      <dgm:spPr/>
      <dgm:t>
        <a:bodyPr/>
        <a:lstStyle/>
        <a:p>
          <a:pPr rtl="0"/>
          <a:r>
            <a:rPr lang="zh-CN" dirty="0" smtClean="0"/>
            <a:t>研究结果表明各步骤的处理速度能满足作业要求，对复杂情况下作物行线提取都有了较为成熟的方法，可去除杂草、阴影、光照等影响，误差能够达到</a:t>
          </a:r>
          <a:r>
            <a:rPr lang="zh-CN" dirty="0" smtClean="0">
              <a:solidFill>
                <a:srgbClr val="C00000"/>
              </a:solidFill>
            </a:rPr>
            <a:t>厘米级</a:t>
          </a:r>
          <a:r>
            <a:rPr lang="zh-CN" dirty="0" smtClean="0"/>
            <a:t>（</a:t>
          </a:r>
          <a:r>
            <a:rPr lang="en-US" dirty="0" smtClean="0"/>
            <a:t>10cm</a:t>
          </a:r>
          <a:r>
            <a:rPr lang="zh-CN" dirty="0" smtClean="0"/>
            <a:t>内）。与</a:t>
          </a:r>
          <a:r>
            <a:rPr lang="en-US" dirty="0" smtClean="0"/>
            <a:t>GPS</a:t>
          </a:r>
          <a:r>
            <a:rPr lang="zh-CN" dirty="0" smtClean="0"/>
            <a:t>的融合研究也表明且视觉导航能对</a:t>
          </a:r>
          <a:r>
            <a:rPr lang="en-US" dirty="0" smtClean="0"/>
            <a:t>GPS</a:t>
          </a:r>
          <a:r>
            <a:rPr lang="zh-CN" dirty="0" smtClean="0"/>
            <a:t>导航起到辅助作用</a:t>
          </a:r>
          <a:endParaRPr lang="zh-CN" dirty="0"/>
        </a:p>
      </dgm:t>
    </dgm:pt>
    <dgm:pt modelId="{C7A77003-B6D6-4C46-9DCB-1DA161CD5FA2}" type="parTrans" cxnId="{43856E0D-FBBE-4908-8F3A-2BAC273AFE4C}">
      <dgm:prSet/>
      <dgm:spPr/>
      <dgm:t>
        <a:bodyPr/>
        <a:lstStyle/>
        <a:p>
          <a:endParaRPr lang="zh-CN" altLang="en-US"/>
        </a:p>
      </dgm:t>
    </dgm:pt>
    <dgm:pt modelId="{A0B6B628-E8B9-4770-BF3F-02E7DD737092}" type="sibTrans" cxnId="{43856E0D-FBBE-4908-8F3A-2BAC273AFE4C}">
      <dgm:prSet/>
      <dgm:spPr/>
      <dgm:t>
        <a:bodyPr/>
        <a:lstStyle/>
        <a:p>
          <a:endParaRPr lang="zh-CN" altLang="en-US"/>
        </a:p>
      </dgm:t>
    </dgm:pt>
    <dgm:pt modelId="{6B526C38-AB22-4A7E-B0A4-A70A89302330}">
      <dgm:prSet/>
      <dgm:spPr/>
      <dgm:t>
        <a:bodyPr/>
        <a:lstStyle/>
        <a:p>
          <a:pPr rtl="0"/>
          <a:r>
            <a:rPr lang="zh-CN" smtClean="0"/>
            <a:t>现有研究局限</a:t>
          </a:r>
          <a:endParaRPr lang="zh-CN"/>
        </a:p>
      </dgm:t>
    </dgm:pt>
    <dgm:pt modelId="{2B6E4C33-5A67-435F-850F-F9492CF8CCF5}" type="parTrans" cxnId="{D5ACEFC7-6710-44E7-A179-B0C83DC17781}">
      <dgm:prSet/>
      <dgm:spPr/>
      <dgm:t>
        <a:bodyPr/>
        <a:lstStyle/>
        <a:p>
          <a:endParaRPr lang="zh-CN" altLang="en-US"/>
        </a:p>
      </dgm:t>
    </dgm:pt>
    <dgm:pt modelId="{F69C0B7F-0180-496A-8177-CBB2BDE6A1F3}" type="sibTrans" cxnId="{D5ACEFC7-6710-44E7-A179-B0C83DC17781}">
      <dgm:prSet/>
      <dgm:spPr/>
      <dgm:t>
        <a:bodyPr/>
        <a:lstStyle/>
        <a:p>
          <a:endParaRPr lang="zh-CN" altLang="en-US"/>
        </a:p>
      </dgm:t>
    </dgm:pt>
    <dgm:pt modelId="{6212B1CD-D5FF-4E57-8951-B2CA11D273D5}">
      <dgm:prSet/>
      <dgm:spPr/>
      <dgm:t>
        <a:bodyPr/>
        <a:lstStyle/>
        <a:p>
          <a:pPr rtl="0"/>
          <a:r>
            <a:rPr lang="zh-CN" dirty="0" smtClean="0"/>
            <a:t>但国内大多文献限于</a:t>
          </a:r>
          <a:r>
            <a:rPr lang="zh-CN" dirty="0" smtClean="0">
              <a:solidFill>
                <a:srgbClr val="C00000"/>
              </a:solidFill>
            </a:rPr>
            <a:t>模拟环境</a:t>
          </a:r>
          <a:r>
            <a:rPr lang="zh-CN" dirty="0" smtClean="0"/>
            <a:t>下，没有在真实农田环境中进行作业实验研究，尤其是水田环境作业机械，未见实验案例，而少数拖拉机有进行真实作业实验，其误差多为</a:t>
          </a:r>
          <a:r>
            <a:rPr lang="en-US" dirty="0" smtClean="0"/>
            <a:t>RTK-GPS</a:t>
          </a:r>
          <a:r>
            <a:rPr lang="zh-CN" dirty="0" smtClean="0"/>
            <a:t>来评判，除</a:t>
          </a:r>
          <a:r>
            <a:rPr lang="en-US" dirty="0" smtClean="0"/>
            <a:t>RTK-GPS</a:t>
          </a:r>
          <a:r>
            <a:rPr lang="zh-CN" dirty="0" smtClean="0"/>
            <a:t>来衡量误差外，其余</a:t>
          </a:r>
          <a:r>
            <a:rPr lang="zh-CN" dirty="0" smtClean="0">
              <a:solidFill>
                <a:srgbClr val="C00000"/>
              </a:solidFill>
            </a:rPr>
            <a:t>误差</a:t>
          </a:r>
          <a:r>
            <a:rPr lang="zh-CN" dirty="0" smtClean="0"/>
            <a:t>多为图像本身提取参数与</a:t>
          </a:r>
          <a:r>
            <a:rPr lang="zh-CN" dirty="0" smtClean="0">
              <a:solidFill>
                <a:srgbClr val="C00000"/>
              </a:solidFill>
            </a:rPr>
            <a:t>人为选取参数</a:t>
          </a:r>
          <a:r>
            <a:rPr lang="zh-CN" dirty="0" smtClean="0"/>
            <a:t>进行比较，可见在水田环境下作业的视觉导航</a:t>
          </a:r>
          <a:r>
            <a:rPr lang="zh-CN" altLang="en-US" dirty="0" smtClean="0"/>
            <a:t>方法</a:t>
          </a:r>
          <a:r>
            <a:rPr lang="zh-CN" dirty="0" smtClean="0"/>
            <a:t>仍有待研究。</a:t>
          </a:r>
          <a:endParaRPr lang="zh-CN" dirty="0"/>
        </a:p>
      </dgm:t>
    </dgm:pt>
    <dgm:pt modelId="{327C89B1-91D9-4FC7-B77A-5CB4CC65C355}" type="parTrans" cxnId="{D8710D9E-9991-4220-B881-757B584F88F3}">
      <dgm:prSet/>
      <dgm:spPr/>
      <dgm:t>
        <a:bodyPr/>
        <a:lstStyle/>
        <a:p>
          <a:endParaRPr lang="zh-CN" altLang="en-US"/>
        </a:p>
      </dgm:t>
    </dgm:pt>
    <dgm:pt modelId="{5BDCEE2A-12A1-482A-A413-AA9A662BD108}" type="sibTrans" cxnId="{D8710D9E-9991-4220-B881-757B584F88F3}">
      <dgm:prSet/>
      <dgm:spPr/>
      <dgm:t>
        <a:bodyPr/>
        <a:lstStyle/>
        <a:p>
          <a:endParaRPr lang="zh-CN" altLang="en-US"/>
        </a:p>
      </dgm:t>
    </dgm:pt>
    <dgm:pt modelId="{F5839E10-E522-4072-9C5A-46E509979688}" type="pres">
      <dgm:prSet presAssocID="{7CD63555-2C19-472C-94A2-709647E8C142}" presName="linear" presStyleCnt="0">
        <dgm:presLayoutVars>
          <dgm:dir/>
          <dgm:animLvl val="lvl"/>
          <dgm:resizeHandles val="exact"/>
        </dgm:presLayoutVars>
      </dgm:prSet>
      <dgm:spPr/>
    </dgm:pt>
    <dgm:pt modelId="{760F5A5F-7087-4B93-B57B-E5B5948046CF}" type="pres">
      <dgm:prSet presAssocID="{1187CB77-A547-45EE-84F9-588DB691CA23}" presName="parentLin" presStyleCnt="0"/>
      <dgm:spPr/>
    </dgm:pt>
    <dgm:pt modelId="{A6EEBD27-BDD3-4730-B3C4-3B4483153988}" type="pres">
      <dgm:prSet presAssocID="{1187CB77-A547-45EE-84F9-588DB691CA23}" presName="parentLeftMargin" presStyleLbl="node1" presStyleIdx="0" presStyleCnt="3"/>
      <dgm:spPr/>
    </dgm:pt>
    <dgm:pt modelId="{8B9A10DE-F855-4B38-9319-C6D40BF104EC}" type="pres">
      <dgm:prSet presAssocID="{1187CB77-A547-45EE-84F9-588DB691CA23}" presName="parentText" presStyleLbl="node1" presStyleIdx="0" presStyleCnt="3" custScaleX="24470">
        <dgm:presLayoutVars>
          <dgm:chMax val="0"/>
          <dgm:bulletEnabled val="1"/>
        </dgm:presLayoutVars>
      </dgm:prSet>
      <dgm:spPr/>
    </dgm:pt>
    <dgm:pt modelId="{EAE3D9DF-0EE4-4E73-A63B-C5C33BD626B7}" type="pres">
      <dgm:prSet presAssocID="{1187CB77-A547-45EE-84F9-588DB691CA23}" presName="negativeSpace" presStyleCnt="0"/>
      <dgm:spPr/>
    </dgm:pt>
    <dgm:pt modelId="{10997FF5-D271-457D-AFBB-57250D844665}" type="pres">
      <dgm:prSet presAssocID="{1187CB77-A547-45EE-84F9-588DB691CA23}" presName="childText" presStyleLbl="conFgAcc1" presStyleIdx="0" presStyleCnt="3">
        <dgm:presLayoutVars>
          <dgm:bulletEnabled val="1"/>
        </dgm:presLayoutVars>
      </dgm:prSet>
      <dgm:spPr/>
    </dgm:pt>
    <dgm:pt modelId="{3F286BF0-91F4-4BCC-891B-D4BD479B1752}" type="pres">
      <dgm:prSet presAssocID="{BA89C4BA-6078-4785-B13B-26805D277773}" presName="spaceBetweenRectangles" presStyleCnt="0"/>
      <dgm:spPr/>
    </dgm:pt>
    <dgm:pt modelId="{2E1F5DA4-DA79-4F30-A1C5-C4E7CEEFB5C8}" type="pres">
      <dgm:prSet presAssocID="{EF4F1A91-9C85-4355-B5A5-B7B51820EEDA}" presName="parentLin" presStyleCnt="0"/>
      <dgm:spPr/>
    </dgm:pt>
    <dgm:pt modelId="{45EB17B0-D1BC-43B9-A40F-8E911158C3E9}" type="pres">
      <dgm:prSet presAssocID="{EF4F1A91-9C85-4355-B5A5-B7B51820EEDA}" presName="parentLeftMargin" presStyleLbl="node1" presStyleIdx="0" presStyleCnt="3"/>
      <dgm:spPr/>
    </dgm:pt>
    <dgm:pt modelId="{3BC18D8D-2BC0-4CA4-BF3B-18528D527F2A}" type="pres">
      <dgm:prSet presAssocID="{EF4F1A91-9C85-4355-B5A5-B7B51820EEDA}" presName="parentText" presStyleLbl="node1" presStyleIdx="1" presStyleCnt="3" custScaleX="24470">
        <dgm:presLayoutVars>
          <dgm:chMax val="0"/>
          <dgm:bulletEnabled val="1"/>
        </dgm:presLayoutVars>
      </dgm:prSet>
      <dgm:spPr/>
    </dgm:pt>
    <dgm:pt modelId="{FE0EA440-835E-4698-93A4-E312F8AF592C}" type="pres">
      <dgm:prSet presAssocID="{EF4F1A91-9C85-4355-B5A5-B7B51820EEDA}" presName="negativeSpace" presStyleCnt="0"/>
      <dgm:spPr/>
    </dgm:pt>
    <dgm:pt modelId="{09E19DCC-581E-4831-BC4B-6F3AB5C8FF48}" type="pres">
      <dgm:prSet presAssocID="{EF4F1A91-9C85-4355-B5A5-B7B51820EEDA}" presName="childText" presStyleLbl="conFgAcc1" presStyleIdx="1" presStyleCnt="3">
        <dgm:presLayoutVars>
          <dgm:bulletEnabled val="1"/>
        </dgm:presLayoutVars>
      </dgm:prSet>
      <dgm:spPr/>
    </dgm:pt>
    <dgm:pt modelId="{90898817-2C9C-4378-8F3A-36037463F726}" type="pres">
      <dgm:prSet presAssocID="{8F527B92-63CC-45C4-845B-96F88B4CF732}" presName="spaceBetweenRectangles" presStyleCnt="0"/>
      <dgm:spPr/>
    </dgm:pt>
    <dgm:pt modelId="{836D1C42-3369-450B-9E53-4A37AE13AC70}" type="pres">
      <dgm:prSet presAssocID="{6B526C38-AB22-4A7E-B0A4-A70A89302330}" presName="parentLin" presStyleCnt="0"/>
      <dgm:spPr/>
    </dgm:pt>
    <dgm:pt modelId="{FEC3A880-5B43-43F4-B597-A470CB5C2E2D}" type="pres">
      <dgm:prSet presAssocID="{6B526C38-AB22-4A7E-B0A4-A70A89302330}" presName="parentLeftMargin" presStyleLbl="node1" presStyleIdx="1" presStyleCnt="3"/>
      <dgm:spPr/>
    </dgm:pt>
    <dgm:pt modelId="{70FC36C0-86D1-4BBF-9BAB-710AA75CDF15}" type="pres">
      <dgm:prSet presAssocID="{6B526C38-AB22-4A7E-B0A4-A70A89302330}" presName="parentText" presStyleLbl="node1" presStyleIdx="2" presStyleCnt="3" custScaleX="24470">
        <dgm:presLayoutVars>
          <dgm:chMax val="0"/>
          <dgm:bulletEnabled val="1"/>
        </dgm:presLayoutVars>
      </dgm:prSet>
      <dgm:spPr/>
    </dgm:pt>
    <dgm:pt modelId="{BC2EEC07-98C2-4BFB-B017-469EAA7A160E}" type="pres">
      <dgm:prSet presAssocID="{6B526C38-AB22-4A7E-B0A4-A70A89302330}" presName="negativeSpace" presStyleCnt="0"/>
      <dgm:spPr/>
    </dgm:pt>
    <dgm:pt modelId="{E9461C1D-A78D-41E0-96EA-52C0B5B37FF9}" type="pres">
      <dgm:prSet presAssocID="{6B526C38-AB22-4A7E-B0A4-A70A8930233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4621B1-C13F-4B95-BA8B-5E72C2136648}" type="presOf" srcId="{7CD63555-2C19-472C-94A2-709647E8C142}" destId="{F5839E10-E522-4072-9C5A-46E509979688}" srcOrd="0" destOrd="0" presId="urn:microsoft.com/office/officeart/2005/8/layout/list1"/>
    <dgm:cxn modelId="{E66135B3-B5FA-4951-936B-4341C3E57146}" type="presOf" srcId="{FB38B054-64CF-41EF-9C2E-865A8F354478}" destId="{10997FF5-D271-457D-AFBB-57250D844665}" srcOrd="0" destOrd="0" presId="urn:microsoft.com/office/officeart/2005/8/layout/list1"/>
    <dgm:cxn modelId="{073348A9-F3B2-4835-AB41-DDCFC98AE136}" srcId="{7CD63555-2C19-472C-94A2-709647E8C142}" destId="{EF4F1A91-9C85-4355-B5A5-B7B51820EEDA}" srcOrd="1" destOrd="0" parTransId="{3CBB26A6-7C2D-4107-AB10-5BA514532BA9}" sibTransId="{8F527B92-63CC-45C4-845B-96F88B4CF732}"/>
    <dgm:cxn modelId="{22E6E5B7-AAC0-411C-8B9C-F594E25165A5}" type="presOf" srcId="{6B526C38-AB22-4A7E-B0A4-A70A89302330}" destId="{FEC3A880-5B43-43F4-B597-A470CB5C2E2D}" srcOrd="0" destOrd="0" presId="urn:microsoft.com/office/officeart/2005/8/layout/list1"/>
    <dgm:cxn modelId="{8B6BA97D-57F2-4A3A-8279-1FD47053724B}" type="presOf" srcId="{6212B1CD-D5FF-4E57-8951-B2CA11D273D5}" destId="{E9461C1D-A78D-41E0-96EA-52C0B5B37FF9}" srcOrd="0" destOrd="0" presId="urn:microsoft.com/office/officeart/2005/8/layout/list1"/>
    <dgm:cxn modelId="{D8710D9E-9991-4220-B881-757B584F88F3}" srcId="{6B526C38-AB22-4A7E-B0A4-A70A89302330}" destId="{6212B1CD-D5FF-4E57-8951-B2CA11D273D5}" srcOrd="0" destOrd="0" parTransId="{327C89B1-91D9-4FC7-B77A-5CB4CC65C355}" sibTransId="{5BDCEE2A-12A1-482A-A413-AA9A662BD108}"/>
    <dgm:cxn modelId="{39806221-1B0B-4F2D-98F9-52BEB5898F23}" srcId="{1187CB77-A547-45EE-84F9-588DB691CA23}" destId="{FB38B054-64CF-41EF-9C2E-865A8F354478}" srcOrd="0" destOrd="0" parTransId="{FA7E61D4-44D0-40F0-A620-BCFEEDF1B8E9}" sibTransId="{B4C9E363-2082-4085-803D-56E0A248FE27}"/>
    <dgm:cxn modelId="{CD4B75A0-1B83-4082-9FB4-BB496DC6E763}" type="presOf" srcId="{E07FEA28-95DE-4934-84AA-4F714FFD0021}" destId="{09E19DCC-581E-4831-BC4B-6F3AB5C8FF48}" srcOrd="0" destOrd="0" presId="urn:microsoft.com/office/officeart/2005/8/layout/list1"/>
    <dgm:cxn modelId="{7E545B27-FCC8-403B-BA10-857D030E4E4F}" type="presOf" srcId="{EF4F1A91-9C85-4355-B5A5-B7B51820EEDA}" destId="{3BC18D8D-2BC0-4CA4-BF3B-18528D527F2A}" srcOrd="1" destOrd="0" presId="urn:microsoft.com/office/officeart/2005/8/layout/list1"/>
    <dgm:cxn modelId="{A0D2D65D-7C33-419A-9F44-3691E16FD243}" type="presOf" srcId="{EF4F1A91-9C85-4355-B5A5-B7B51820EEDA}" destId="{45EB17B0-D1BC-43B9-A40F-8E911158C3E9}" srcOrd="0" destOrd="0" presId="urn:microsoft.com/office/officeart/2005/8/layout/list1"/>
    <dgm:cxn modelId="{2FEBADB4-346B-4CFC-90FD-263A7F558E42}" type="presOf" srcId="{1187CB77-A547-45EE-84F9-588DB691CA23}" destId="{8B9A10DE-F855-4B38-9319-C6D40BF104EC}" srcOrd="1" destOrd="0" presId="urn:microsoft.com/office/officeart/2005/8/layout/list1"/>
    <dgm:cxn modelId="{D5ACEFC7-6710-44E7-A179-B0C83DC17781}" srcId="{7CD63555-2C19-472C-94A2-709647E8C142}" destId="{6B526C38-AB22-4A7E-B0A4-A70A89302330}" srcOrd="2" destOrd="0" parTransId="{2B6E4C33-5A67-435F-850F-F9492CF8CCF5}" sibTransId="{F69C0B7F-0180-496A-8177-CBB2BDE6A1F3}"/>
    <dgm:cxn modelId="{DBB7EE9E-908D-4EDC-8BB2-0CA6E40ED823}" srcId="{7CD63555-2C19-472C-94A2-709647E8C142}" destId="{1187CB77-A547-45EE-84F9-588DB691CA23}" srcOrd="0" destOrd="0" parTransId="{DB31328F-DCCA-4ED6-A23C-7D6F43559EC7}" sibTransId="{BA89C4BA-6078-4785-B13B-26805D277773}"/>
    <dgm:cxn modelId="{43856E0D-FBBE-4908-8F3A-2BAC273AFE4C}" srcId="{EF4F1A91-9C85-4355-B5A5-B7B51820EEDA}" destId="{E07FEA28-95DE-4934-84AA-4F714FFD0021}" srcOrd="0" destOrd="0" parTransId="{C7A77003-B6D6-4C46-9DCB-1DA161CD5FA2}" sibTransId="{A0B6B628-E8B9-4770-BF3F-02E7DD737092}"/>
    <dgm:cxn modelId="{90779124-93B9-4E8A-A462-4ED0CEE8AD37}" type="presOf" srcId="{1187CB77-A547-45EE-84F9-588DB691CA23}" destId="{A6EEBD27-BDD3-4730-B3C4-3B4483153988}" srcOrd="0" destOrd="0" presId="urn:microsoft.com/office/officeart/2005/8/layout/list1"/>
    <dgm:cxn modelId="{960BA4A6-61DA-4C12-ABAE-22E2937DC423}" type="presOf" srcId="{6B526C38-AB22-4A7E-B0A4-A70A89302330}" destId="{70FC36C0-86D1-4BBF-9BAB-710AA75CDF15}" srcOrd="1" destOrd="0" presId="urn:microsoft.com/office/officeart/2005/8/layout/list1"/>
    <dgm:cxn modelId="{9E2346F2-DA5E-46CA-BFEC-A2C26CD38C64}" type="presParOf" srcId="{F5839E10-E522-4072-9C5A-46E509979688}" destId="{760F5A5F-7087-4B93-B57B-E5B5948046CF}" srcOrd="0" destOrd="0" presId="urn:microsoft.com/office/officeart/2005/8/layout/list1"/>
    <dgm:cxn modelId="{BAA10AEA-7CC4-436C-9575-53D123D31B7B}" type="presParOf" srcId="{760F5A5F-7087-4B93-B57B-E5B5948046CF}" destId="{A6EEBD27-BDD3-4730-B3C4-3B4483153988}" srcOrd="0" destOrd="0" presId="urn:microsoft.com/office/officeart/2005/8/layout/list1"/>
    <dgm:cxn modelId="{3F30C8B7-7F70-4311-8E12-D2B8DC58E9B8}" type="presParOf" srcId="{760F5A5F-7087-4B93-B57B-E5B5948046CF}" destId="{8B9A10DE-F855-4B38-9319-C6D40BF104EC}" srcOrd="1" destOrd="0" presId="urn:microsoft.com/office/officeart/2005/8/layout/list1"/>
    <dgm:cxn modelId="{EF80BA0E-494E-4A25-83A8-1A7CF015B5EC}" type="presParOf" srcId="{F5839E10-E522-4072-9C5A-46E509979688}" destId="{EAE3D9DF-0EE4-4E73-A63B-C5C33BD626B7}" srcOrd="1" destOrd="0" presId="urn:microsoft.com/office/officeart/2005/8/layout/list1"/>
    <dgm:cxn modelId="{6A375172-BF24-4A8F-AF37-78A4FED9C69C}" type="presParOf" srcId="{F5839E10-E522-4072-9C5A-46E509979688}" destId="{10997FF5-D271-457D-AFBB-57250D844665}" srcOrd="2" destOrd="0" presId="urn:microsoft.com/office/officeart/2005/8/layout/list1"/>
    <dgm:cxn modelId="{24305490-7ACE-4C7A-AAC0-AFC7B96E1F5A}" type="presParOf" srcId="{F5839E10-E522-4072-9C5A-46E509979688}" destId="{3F286BF0-91F4-4BCC-891B-D4BD479B1752}" srcOrd="3" destOrd="0" presId="urn:microsoft.com/office/officeart/2005/8/layout/list1"/>
    <dgm:cxn modelId="{CB36B945-1C4F-4EB1-A0FB-27A5FF8D6B5B}" type="presParOf" srcId="{F5839E10-E522-4072-9C5A-46E509979688}" destId="{2E1F5DA4-DA79-4F30-A1C5-C4E7CEEFB5C8}" srcOrd="4" destOrd="0" presId="urn:microsoft.com/office/officeart/2005/8/layout/list1"/>
    <dgm:cxn modelId="{CFF667C9-3661-4452-AF4C-22F73E8A29BE}" type="presParOf" srcId="{2E1F5DA4-DA79-4F30-A1C5-C4E7CEEFB5C8}" destId="{45EB17B0-D1BC-43B9-A40F-8E911158C3E9}" srcOrd="0" destOrd="0" presId="urn:microsoft.com/office/officeart/2005/8/layout/list1"/>
    <dgm:cxn modelId="{AE5E175E-2D44-441A-94BE-4E4FE8C762AF}" type="presParOf" srcId="{2E1F5DA4-DA79-4F30-A1C5-C4E7CEEFB5C8}" destId="{3BC18D8D-2BC0-4CA4-BF3B-18528D527F2A}" srcOrd="1" destOrd="0" presId="urn:microsoft.com/office/officeart/2005/8/layout/list1"/>
    <dgm:cxn modelId="{6BFFE812-0D38-427A-AF28-2D06CD58D167}" type="presParOf" srcId="{F5839E10-E522-4072-9C5A-46E509979688}" destId="{FE0EA440-835E-4698-93A4-E312F8AF592C}" srcOrd="5" destOrd="0" presId="urn:microsoft.com/office/officeart/2005/8/layout/list1"/>
    <dgm:cxn modelId="{B712AB28-8D84-4831-AA5A-020E6BBCFB82}" type="presParOf" srcId="{F5839E10-E522-4072-9C5A-46E509979688}" destId="{09E19DCC-581E-4831-BC4B-6F3AB5C8FF48}" srcOrd="6" destOrd="0" presId="urn:microsoft.com/office/officeart/2005/8/layout/list1"/>
    <dgm:cxn modelId="{B1DEA8D5-7B6A-4330-A544-01C1CC9E822E}" type="presParOf" srcId="{F5839E10-E522-4072-9C5A-46E509979688}" destId="{90898817-2C9C-4378-8F3A-36037463F726}" srcOrd="7" destOrd="0" presId="urn:microsoft.com/office/officeart/2005/8/layout/list1"/>
    <dgm:cxn modelId="{FBA61C2D-06A4-4787-8444-332F2D28BF88}" type="presParOf" srcId="{F5839E10-E522-4072-9C5A-46E509979688}" destId="{836D1C42-3369-450B-9E53-4A37AE13AC70}" srcOrd="8" destOrd="0" presId="urn:microsoft.com/office/officeart/2005/8/layout/list1"/>
    <dgm:cxn modelId="{7B8EA452-8001-4893-85FA-93A4250D1B4A}" type="presParOf" srcId="{836D1C42-3369-450B-9E53-4A37AE13AC70}" destId="{FEC3A880-5B43-43F4-B597-A470CB5C2E2D}" srcOrd="0" destOrd="0" presId="urn:microsoft.com/office/officeart/2005/8/layout/list1"/>
    <dgm:cxn modelId="{45D96D5F-F5B0-49C8-A2D3-00AFAF4BC464}" type="presParOf" srcId="{836D1C42-3369-450B-9E53-4A37AE13AC70}" destId="{70FC36C0-86D1-4BBF-9BAB-710AA75CDF15}" srcOrd="1" destOrd="0" presId="urn:microsoft.com/office/officeart/2005/8/layout/list1"/>
    <dgm:cxn modelId="{24902AE0-A781-48E8-A2DB-7127119B1BB8}" type="presParOf" srcId="{F5839E10-E522-4072-9C5A-46E509979688}" destId="{BC2EEC07-98C2-4BFB-B017-469EAA7A160E}" srcOrd="9" destOrd="0" presId="urn:microsoft.com/office/officeart/2005/8/layout/list1"/>
    <dgm:cxn modelId="{E807A4F8-79F7-4A02-84B0-037F9648F23C}" type="presParOf" srcId="{F5839E10-E522-4072-9C5A-46E509979688}" destId="{E9461C1D-A78D-41E0-96EA-52C0B5B37F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C34436-A429-406F-A651-A098A3BAA1E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51BAA4D-3000-4E6A-8405-53D9692AEDB3}">
      <dgm:prSet/>
      <dgm:spPr/>
      <dgm:t>
        <a:bodyPr/>
        <a:lstStyle/>
        <a:p>
          <a:pPr rtl="0"/>
          <a:r>
            <a:rPr lang="zh-CN" b="1" dirty="0" smtClean="0"/>
            <a:t>实现视觉为主的导航</a:t>
          </a:r>
          <a:endParaRPr lang="zh-CN" dirty="0"/>
        </a:p>
      </dgm:t>
    </dgm:pt>
    <dgm:pt modelId="{98A100EE-0CED-4C16-B406-790DA769E1E0}" type="parTrans" cxnId="{65A88C3A-13FB-426F-9EE1-4BF7F81D3D5B}">
      <dgm:prSet/>
      <dgm:spPr/>
      <dgm:t>
        <a:bodyPr/>
        <a:lstStyle/>
        <a:p>
          <a:endParaRPr lang="zh-CN" altLang="en-US"/>
        </a:p>
      </dgm:t>
    </dgm:pt>
    <dgm:pt modelId="{6C7F7894-FB97-426D-85DB-DD8213AA4495}" type="sibTrans" cxnId="{65A88C3A-13FB-426F-9EE1-4BF7F81D3D5B}">
      <dgm:prSet/>
      <dgm:spPr/>
      <dgm:t>
        <a:bodyPr/>
        <a:lstStyle/>
        <a:p>
          <a:endParaRPr lang="zh-CN" altLang="en-US"/>
        </a:p>
      </dgm:t>
    </dgm:pt>
    <dgm:pt modelId="{3D848656-4DC9-4A1D-ACD0-099CFB729643}">
      <dgm:prSet/>
      <dgm:spPr/>
      <dgm:t>
        <a:bodyPr/>
        <a:lstStyle/>
        <a:p>
          <a:pPr rtl="0"/>
          <a:r>
            <a:rPr lang="zh-CN" dirty="0" smtClean="0"/>
            <a:t>实现利用单目相机获取图像信息获得导航参数</a:t>
          </a:r>
          <a:endParaRPr lang="zh-CN" dirty="0"/>
        </a:p>
      </dgm:t>
    </dgm:pt>
    <dgm:pt modelId="{A187C840-234B-4605-ACD7-D8E64FA7A390}" type="parTrans" cxnId="{98ECFC44-A7D4-4000-8C25-2DA5A5827B1D}">
      <dgm:prSet/>
      <dgm:spPr/>
      <dgm:t>
        <a:bodyPr/>
        <a:lstStyle/>
        <a:p>
          <a:endParaRPr lang="zh-CN" altLang="en-US"/>
        </a:p>
      </dgm:t>
    </dgm:pt>
    <dgm:pt modelId="{6D760D28-7956-4BE3-BF63-3C5EC65FBB27}" type="sibTrans" cxnId="{98ECFC44-A7D4-4000-8C25-2DA5A5827B1D}">
      <dgm:prSet/>
      <dgm:spPr/>
      <dgm:t>
        <a:bodyPr/>
        <a:lstStyle/>
        <a:p>
          <a:endParaRPr lang="zh-CN" altLang="en-US"/>
        </a:p>
      </dgm:t>
    </dgm:pt>
    <dgm:pt modelId="{CA9B5E99-BCB0-4DE2-8711-268A854999D4}">
      <dgm:prSet/>
      <dgm:spPr/>
      <dgm:t>
        <a:bodyPr/>
        <a:lstStyle/>
        <a:p>
          <a:pPr rtl="0"/>
          <a:r>
            <a:rPr lang="zh-CN" smtClean="0"/>
            <a:t>融合</a:t>
          </a:r>
          <a:r>
            <a:rPr lang="en-US" smtClean="0"/>
            <a:t>GPS</a:t>
          </a:r>
          <a:r>
            <a:rPr lang="zh-CN" smtClean="0"/>
            <a:t>与惯导信息</a:t>
          </a:r>
          <a:endParaRPr lang="zh-CN"/>
        </a:p>
      </dgm:t>
    </dgm:pt>
    <dgm:pt modelId="{99592A93-B530-46B9-B0C9-223C2E41DF84}" type="parTrans" cxnId="{6A60F1A1-019F-4E43-88F5-EF3C1C45B9E4}">
      <dgm:prSet/>
      <dgm:spPr/>
      <dgm:t>
        <a:bodyPr/>
        <a:lstStyle/>
        <a:p>
          <a:endParaRPr lang="zh-CN" altLang="en-US"/>
        </a:p>
      </dgm:t>
    </dgm:pt>
    <dgm:pt modelId="{39A73B49-C9D2-426F-A1C2-A723C5A4E891}" type="sibTrans" cxnId="{6A60F1A1-019F-4E43-88F5-EF3C1C45B9E4}">
      <dgm:prSet/>
      <dgm:spPr/>
      <dgm:t>
        <a:bodyPr/>
        <a:lstStyle/>
        <a:p>
          <a:endParaRPr lang="zh-CN" altLang="en-US"/>
        </a:p>
      </dgm:t>
    </dgm:pt>
    <dgm:pt modelId="{B93F3BC4-20C6-456D-9CE7-6D8A6FEEAB14}">
      <dgm:prSet/>
      <dgm:spPr/>
      <dgm:t>
        <a:bodyPr/>
        <a:lstStyle/>
        <a:p>
          <a:pPr rtl="0"/>
          <a:r>
            <a:rPr lang="zh-CN" smtClean="0"/>
            <a:t>利用控制系统实现插秧机的自主导航插秧作业</a:t>
          </a:r>
          <a:endParaRPr lang="zh-CN"/>
        </a:p>
      </dgm:t>
    </dgm:pt>
    <dgm:pt modelId="{F070F443-5D14-4959-8082-960BF0E5D87D}" type="parTrans" cxnId="{0C5629FE-D3EC-4E39-993D-E9C1C4B8124C}">
      <dgm:prSet/>
      <dgm:spPr/>
      <dgm:t>
        <a:bodyPr/>
        <a:lstStyle/>
        <a:p>
          <a:endParaRPr lang="zh-CN" altLang="en-US"/>
        </a:p>
      </dgm:t>
    </dgm:pt>
    <dgm:pt modelId="{9B7056F1-F23E-4EDF-BEC4-9C53B83622A2}" type="sibTrans" cxnId="{0C5629FE-D3EC-4E39-993D-E9C1C4B8124C}">
      <dgm:prSet/>
      <dgm:spPr/>
      <dgm:t>
        <a:bodyPr/>
        <a:lstStyle/>
        <a:p>
          <a:endParaRPr lang="zh-CN" altLang="en-US"/>
        </a:p>
      </dgm:t>
    </dgm:pt>
    <dgm:pt modelId="{854F7943-7540-41EF-9FEB-793C0E1C14EA}" type="pres">
      <dgm:prSet presAssocID="{BFC34436-A429-406F-A651-A098A3BAA1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788C1D4-1D16-429C-BABB-2C49CDBD1A7E}" type="pres">
      <dgm:prSet presAssocID="{451BAA4D-3000-4E6A-8405-53D9692AEDB3}" presName="hierRoot1" presStyleCnt="0">
        <dgm:presLayoutVars>
          <dgm:hierBranch val="init"/>
        </dgm:presLayoutVars>
      </dgm:prSet>
      <dgm:spPr/>
    </dgm:pt>
    <dgm:pt modelId="{6536058D-A704-48F2-98E9-99272A8F19D0}" type="pres">
      <dgm:prSet presAssocID="{451BAA4D-3000-4E6A-8405-53D9692AEDB3}" presName="rootComposite1" presStyleCnt="0"/>
      <dgm:spPr/>
    </dgm:pt>
    <dgm:pt modelId="{20ECD50D-99CD-4559-8B0F-6B2DB28DE8E2}" type="pres">
      <dgm:prSet presAssocID="{451BAA4D-3000-4E6A-8405-53D9692AEDB3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3C856E84-0326-4489-BC92-3ED5A352F72F}" type="pres">
      <dgm:prSet presAssocID="{451BAA4D-3000-4E6A-8405-53D9692AEDB3}" presName="rootConnector1" presStyleLbl="node1" presStyleIdx="0" presStyleCnt="0"/>
      <dgm:spPr/>
    </dgm:pt>
    <dgm:pt modelId="{B75ADD6A-AC0B-43B3-83A7-D959231D0489}" type="pres">
      <dgm:prSet presAssocID="{451BAA4D-3000-4E6A-8405-53D9692AEDB3}" presName="hierChild2" presStyleCnt="0"/>
      <dgm:spPr/>
    </dgm:pt>
    <dgm:pt modelId="{A2F2F8E0-8A12-4609-823C-5B18AC3D8A0F}" type="pres">
      <dgm:prSet presAssocID="{A187C840-234B-4605-ACD7-D8E64FA7A390}" presName="Name37" presStyleLbl="parChTrans1D2" presStyleIdx="0" presStyleCnt="3"/>
      <dgm:spPr/>
    </dgm:pt>
    <dgm:pt modelId="{36D01353-0B2E-4E68-8292-078A055BF1B9}" type="pres">
      <dgm:prSet presAssocID="{3D848656-4DC9-4A1D-ACD0-099CFB729643}" presName="hierRoot2" presStyleCnt="0">
        <dgm:presLayoutVars>
          <dgm:hierBranch val="init"/>
        </dgm:presLayoutVars>
      </dgm:prSet>
      <dgm:spPr/>
    </dgm:pt>
    <dgm:pt modelId="{B4CB0D24-4F49-4A42-B3FC-81688125CC48}" type="pres">
      <dgm:prSet presAssocID="{3D848656-4DC9-4A1D-ACD0-099CFB729643}" presName="rootComposite" presStyleCnt="0"/>
      <dgm:spPr/>
    </dgm:pt>
    <dgm:pt modelId="{E1B843F7-9D7B-4411-821B-F502E7948897}" type="pres">
      <dgm:prSet presAssocID="{3D848656-4DC9-4A1D-ACD0-099CFB729643}" presName="rootText" presStyleLbl="node2" presStyleIdx="0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1038EA9A-3DF7-455A-8E33-EAED71852F61}" type="pres">
      <dgm:prSet presAssocID="{3D848656-4DC9-4A1D-ACD0-099CFB729643}" presName="rootConnector" presStyleLbl="node2" presStyleIdx="0" presStyleCnt="3"/>
      <dgm:spPr/>
    </dgm:pt>
    <dgm:pt modelId="{E5C436A7-F527-4702-AEA5-12D82CE32EEB}" type="pres">
      <dgm:prSet presAssocID="{3D848656-4DC9-4A1D-ACD0-099CFB729643}" presName="hierChild4" presStyleCnt="0"/>
      <dgm:spPr/>
    </dgm:pt>
    <dgm:pt modelId="{3B420265-E1FA-473C-BD6F-73FB4556F7A2}" type="pres">
      <dgm:prSet presAssocID="{3D848656-4DC9-4A1D-ACD0-099CFB729643}" presName="hierChild5" presStyleCnt="0"/>
      <dgm:spPr/>
    </dgm:pt>
    <dgm:pt modelId="{E3CB7048-59DC-447B-9411-AACB485F1535}" type="pres">
      <dgm:prSet presAssocID="{99592A93-B530-46B9-B0C9-223C2E41DF84}" presName="Name37" presStyleLbl="parChTrans1D2" presStyleIdx="1" presStyleCnt="3"/>
      <dgm:spPr/>
    </dgm:pt>
    <dgm:pt modelId="{D8E7ACBD-1F96-44CD-8690-CB4182F353A4}" type="pres">
      <dgm:prSet presAssocID="{CA9B5E99-BCB0-4DE2-8711-268A854999D4}" presName="hierRoot2" presStyleCnt="0">
        <dgm:presLayoutVars>
          <dgm:hierBranch val="init"/>
        </dgm:presLayoutVars>
      </dgm:prSet>
      <dgm:spPr/>
    </dgm:pt>
    <dgm:pt modelId="{6DD97129-7440-486D-92FF-89F59EF99B45}" type="pres">
      <dgm:prSet presAssocID="{CA9B5E99-BCB0-4DE2-8711-268A854999D4}" presName="rootComposite" presStyleCnt="0"/>
      <dgm:spPr/>
    </dgm:pt>
    <dgm:pt modelId="{EF1E6D3B-87E9-4940-994D-A2CF2616D6B8}" type="pres">
      <dgm:prSet presAssocID="{CA9B5E99-BCB0-4DE2-8711-268A854999D4}" presName="rootText" presStyleLbl="node2" presStyleIdx="1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9F9B8F12-8491-4A00-BC7E-75A68899A970}" type="pres">
      <dgm:prSet presAssocID="{CA9B5E99-BCB0-4DE2-8711-268A854999D4}" presName="rootConnector" presStyleLbl="node2" presStyleIdx="1" presStyleCnt="3"/>
      <dgm:spPr/>
    </dgm:pt>
    <dgm:pt modelId="{DBAF91AE-5739-4499-BA84-BAEF84C9A06E}" type="pres">
      <dgm:prSet presAssocID="{CA9B5E99-BCB0-4DE2-8711-268A854999D4}" presName="hierChild4" presStyleCnt="0"/>
      <dgm:spPr/>
    </dgm:pt>
    <dgm:pt modelId="{02E94CC8-AF6F-4244-9A5B-615A249AA5C4}" type="pres">
      <dgm:prSet presAssocID="{CA9B5E99-BCB0-4DE2-8711-268A854999D4}" presName="hierChild5" presStyleCnt="0"/>
      <dgm:spPr/>
    </dgm:pt>
    <dgm:pt modelId="{0251B86F-83C4-40DB-AAF8-D9E336659087}" type="pres">
      <dgm:prSet presAssocID="{F070F443-5D14-4959-8082-960BF0E5D87D}" presName="Name37" presStyleLbl="parChTrans1D2" presStyleIdx="2" presStyleCnt="3"/>
      <dgm:spPr/>
    </dgm:pt>
    <dgm:pt modelId="{6AE1E4F5-7F39-4422-8A38-F690FAB09DC2}" type="pres">
      <dgm:prSet presAssocID="{B93F3BC4-20C6-456D-9CE7-6D8A6FEEAB14}" presName="hierRoot2" presStyleCnt="0">
        <dgm:presLayoutVars>
          <dgm:hierBranch val="init"/>
        </dgm:presLayoutVars>
      </dgm:prSet>
      <dgm:spPr/>
    </dgm:pt>
    <dgm:pt modelId="{AC40FC55-9C22-41F4-B647-2C40AE49CC39}" type="pres">
      <dgm:prSet presAssocID="{B93F3BC4-20C6-456D-9CE7-6D8A6FEEAB14}" presName="rootComposite" presStyleCnt="0"/>
      <dgm:spPr/>
    </dgm:pt>
    <dgm:pt modelId="{4F17C08F-D566-4B41-8BB0-AFE24D143514}" type="pres">
      <dgm:prSet presAssocID="{B93F3BC4-20C6-456D-9CE7-6D8A6FEEAB14}" presName="rootText" presStyleLbl="node2" presStyleIdx="2" presStyleCnt="3">
        <dgm:presLayoutVars>
          <dgm:chPref val="3"/>
        </dgm:presLayoutVars>
      </dgm:prSet>
      <dgm:spPr>
        <a:prstGeom prst="roundRect">
          <a:avLst/>
        </a:prstGeom>
      </dgm:spPr>
    </dgm:pt>
    <dgm:pt modelId="{AEE6E033-2A2B-4ABB-9D97-39CEA0260640}" type="pres">
      <dgm:prSet presAssocID="{B93F3BC4-20C6-456D-9CE7-6D8A6FEEAB14}" presName="rootConnector" presStyleLbl="node2" presStyleIdx="2" presStyleCnt="3"/>
      <dgm:spPr/>
    </dgm:pt>
    <dgm:pt modelId="{9D36AD20-81BB-4410-BCB7-9A4AA1915D65}" type="pres">
      <dgm:prSet presAssocID="{B93F3BC4-20C6-456D-9CE7-6D8A6FEEAB14}" presName="hierChild4" presStyleCnt="0"/>
      <dgm:spPr/>
    </dgm:pt>
    <dgm:pt modelId="{DEAF3501-FDC0-47EA-94A7-66F5A40BC2F5}" type="pres">
      <dgm:prSet presAssocID="{B93F3BC4-20C6-456D-9CE7-6D8A6FEEAB14}" presName="hierChild5" presStyleCnt="0"/>
      <dgm:spPr/>
    </dgm:pt>
    <dgm:pt modelId="{33C2FF32-B347-45EF-95A8-D91BC567723D}" type="pres">
      <dgm:prSet presAssocID="{451BAA4D-3000-4E6A-8405-53D9692AEDB3}" presName="hierChild3" presStyleCnt="0"/>
      <dgm:spPr/>
    </dgm:pt>
  </dgm:ptLst>
  <dgm:cxnLst>
    <dgm:cxn modelId="{0C5629FE-D3EC-4E39-993D-E9C1C4B8124C}" srcId="{451BAA4D-3000-4E6A-8405-53D9692AEDB3}" destId="{B93F3BC4-20C6-456D-9CE7-6D8A6FEEAB14}" srcOrd="2" destOrd="0" parTransId="{F070F443-5D14-4959-8082-960BF0E5D87D}" sibTransId="{9B7056F1-F23E-4EDF-BEC4-9C53B83622A2}"/>
    <dgm:cxn modelId="{2C9DABBA-AB8F-474A-8CBA-E7B9172D2696}" type="presOf" srcId="{A187C840-234B-4605-ACD7-D8E64FA7A390}" destId="{A2F2F8E0-8A12-4609-823C-5B18AC3D8A0F}" srcOrd="0" destOrd="0" presId="urn:microsoft.com/office/officeart/2005/8/layout/orgChart1"/>
    <dgm:cxn modelId="{F534CD85-299C-45B1-AE3C-B00C9C35278D}" type="presOf" srcId="{B93F3BC4-20C6-456D-9CE7-6D8A6FEEAB14}" destId="{4F17C08F-D566-4B41-8BB0-AFE24D143514}" srcOrd="0" destOrd="0" presId="urn:microsoft.com/office/officeart/2005/8/layout/orgChart1"/>
    <dgm:cxn modelId="{392E34CF-6FB0-4879-9AFF-F7EE5EFAC11E}" type="presOf" srcId="{451BAA4D-3000-4E6A-8405-53D9692AEDB3}" destId="{3C856E84-0326-4489-BC92-3ED5A352F72F}" srcOrd="1" destOrd="0" presId="urn:microsoft.com/office/officeart/2005/8/layout/orgChart1"/>
    <dgm:cxn modelId="{98ECFC44-A7D4-4000-8C25-2DA5A5827B1D}" srcId="{451BAA4D-3000-4E6A-8405-53D9692AEDB3}" destId="{3D848656-4DC9-4A1D-ACD0-099CFB729643}" srcOrd="0" destOrd="0" parTransId="{A187C840-234B-4605-ACD7-D8E64FA7A390}" sibTransId="{6D760D28-7956-4BE3-BF63-3C5EC65FBB27}"/>
    <dgm:cxn modelId="{0BE366A9-A677-4B12-B598-8DD7770D5311}" type="presOf" srcId="{3D848656-4DC9-4A1D-ACD0-099CFB729643}" destId="{E1B843F7-9D7B-4411-821B-F502E7948897}" srcOrd="0" destOrd="0" presId="urn:microsoft.com/office/officeart/2005/8/layout/orgChart1"/>
    <dgm:cxn modelId="{1FBCEE72-E289-4D00-AC03-37D2D10B2651}" type="presOf" srcId="{451BAA4D-3000-4E6A-8405-53D9692AEDB3}" destId="{20ECD50D-99CD-4559-8B0F-6B2DB28DE8E2}" srcOrd="0" destOrd="0" presId="urn:microsoft.com/office/officeart/2005/8/layout/orgChart1"/>
    <dgm:cxn modelId="{6B226FE4-6B22-49B9-9738-4A34B9A16C81}" type="presOf" srcId="{CA9B5E99-BCB0-4DE2-8711-268A854999D4}" destId="{9F9B8F12-8491-4A00-BC7E-75A68899A970}" srcOrd="1" destOrd="0" presId="urn:microsoft.com/office/officeart/2005/8/layout/orgChart1"/>
    <dgm:cxn modelId="{A3A38E5C-A66E-4F81-A134-358AAE247FF5}" type="presOf" srcId="{B93F3BC4-20C6-456D-9CE7-6D8A6FEEAB14}" destId="{AEE6E033-2A2B-4ABB-9D97-39CEA0260640}" srcOrd="1" destOrd="0" presId="urn:microsoft.com/office/officeart/2005/8/layout/orgChart1"/>
    <dgm:cxn modelId="{6B1F9F07-4950-4C5A-9808-941AE35E52AD}" type="presOf" srcId="{99592A93-B530-46B9-B0C9-223C2E41DF84}" destId="{E3CB7048-59DC-447B-9411-AACB485F1535}" srcOrd="0" destOrd="0" presId="urn:microsoft.com/office/officeart/2005/8/layout/orgChart1"/>
    <dgm:cxn modelId="{6A60F1A1-019F-4E43-88F5-EF3C1C45B9E4}" srcId="{451BAA4D-3000-4E6A-8405-53D9692AEDB3}" destId="{CA9B5E99-BCB0-4DE2-8711-268A854999D4}" srcOrd="1" destOrd="0" parTransId="{99592A93-B530-46B9-B0C9-223C2E41DF84}" sibTransId="{39A73B49-C9D2-426F-A1C2-A723C5A4E891}"/>
    <dgm:cxn modelId="{3C3D77A4-8A8C-4A9E-B9F5-5AEEDDCD092D}" type="presOf" srcId="{CA9B5E99-BCB0-4DE2-8711-268A854999D4}" destId="{EF1E6D3B-87E9-4940-994D-A2CF2616D6B8}" srcOrd="0" destOrd="0" presId="urn:microsoft.com/office/officeart/2005/8/layout/orgChart1"/>
    <dgm:cxn modelId="{65A88C3A-13FB-426F-9EE1-4BF7F81D3D5B}" srcId="{BFC34436-A429-406F-A651-A098A3BAA1EE}" destId="{451BAA4D-3000-4E6A-8405-53D9692AEDB3}" srcOrd="0" destOrd="0" parTransId="{98A100EE-0CED-4C16-B406-790DA769E1E0}" sibTransId="{6C7F7894-FB97-426D-85DB-DD8213AA4495}"/>
    <dgm:cxn modelId="{66018FC1-CE59-4402-8A37-EEC524F5A7CC}" type="presOf" srcId="{F070F443-5D14-4959-8082-960BF0E5D87D}" destId="{0251B86F-83C4-40DB-AAF8-D9E336659087}" srcOrd="0" destOrd="0" presId="urn:microsoft.com/office/officeart/2005/8/layout/orgChart1"/>
    <dgm:cxn modelId="{91C48AE1-E1C1-4062-BE5B-67D40972EB49}" type="presOf" srcId="{3D848656-4DC9-4A1D-ACD0-099CFB729643}" destId="{1038EA9A-3DF7-455A-8E33-EAED71852F61}" srcOrd="1" destOrd="0" presId="urn:microsoft.com/office/officeart/2005/8/layout/orgChart1"/>
    <dgm:cxn modelId="{B39657F3-79BF-41C1-9445-9AEA63362643}" type="presOf" srcId="{BFC34436-A429-406F-A651-A098A3BAA1EE}" destId="{854F7943-7540-41EF-9FEB-793C0E1C14EA}" srcOrd="0" destOrd="0" presId="urn:microsoft.com/office/officeart/2005/8/layout/orgChart1"/>
    <dgm:cxn modelId="{09ADFC88-4568-4B5E-89CE-96FF32E53351}" type="presParOf" srcId="{854F7943-7540-41EF-9FEB-793C0E1C14EA}" destId="{D788C1D4-1D16-429C-BABB-2C49CDBD1A7E}" srcOrd="0" destOrd="0" presId="urn:microsoft.com/office/officeart/2005/8/layout/orgChart1"/>
    <dgm:cxn modelId="{8B929AB1-A9B6-4F3D-B6FF-A8061EEC3C84}" type="presParOf" srcId="{D788C1D4-1D16-429C-BABB-2C49CDBD1A7E}" destId="{6536058D-A704-48F2-98E9-99272A8F19D0}" srcOrd="0" destOrd="0" presId="urn:microsoft.com/office/officeart/2005/8/layout/orgChart1"/>
    <dgm:cxn modelId="{4D423A86-DA81-4E82-88E5-92D495E35DC1}" type="presParOf" srcId="{6536058D-A704-48F2-98E9-99272A8F19D0}" destId="{20ECD50D-99CD-4559-8B0F-6B2DB28DE8E2}" srcOrd="0" destOrd="0" presId="urn:microsoft.com/office/officeart/2005/8/layout/orgChart1"/>
    <dgm:cxn modelId="{8C65836F-1E2D-4304-97F4-FFF962422480}" type="presParOf" srcId="{6536058D-A704-48F2-98E9-99272A8F19D0}" destId="{3C856E84-0326-4489-BC92-3ED5A352F72F}" srcOrd="1" destOrd="0" presId="urn:microsoft.com/office/officeart/2005/8/layout/orgChart1"/>
    <dgm:cxn modelId="{08BAF67C-D401-484C-AB40-338B7BAE7EE5}" type="presParOf" srcId="{D788C1D4-1D16-429C-BABB-2C49CDBD1A7E}" destId="{B75ADD6A-AC0B-43B3-83A7-D959231D0489}" srcOrd="1" destOrd="0" presId="urn:microsoft.com/office/officeart/2005/8/layout/orgChart1"/>
    <dgm:cxn modelId="{3B4078B9-4291-43FB-9DFD-E1EC0718586C}" type="presParOf" srcId="{B75ADD6A-AC0B-43B3-83A7-D959231D0489}" destId="{A2F2F8E0-8A12-4609-823C-5B18AC3D8A0F}" srcOrd="0" destOrd="0" presId="urn:microsoft.com/office/officeart/2005/8/layout/orgChart1"/>
    <dgm:cxn modelId="{A33BE80C-9FA5-4B49-932A-11598A3FC54E}" type="presParOf" srcId="{B75ADD6A-AC0B-43B3-83A7-D959231D0489}" destId="{36D01353-0B2E-4E68-8292-078A055BF1B9}" srcOrd="1" destOrd="0" presId="urn:microsoft.com/office/officeart/2005/8/layout/orgChart1"/>
    <dgm:cxn modelId="{B2908421-81A6-409E-8494-77B30609B570}" type="presParOf" srcId="{36D01353-0B2E-4E68-8292-078A055BF1B9}" destId="{B4CB0D24-4F49-4A42-B3FC-81688125CC48}" srcOrd="0" destOrd="0" presId="urn:microsoft.com/office/officeart/2005/8/layout/orgChart1"/>
    <dgm:cxn modelId="{C1354985-133C-44D9-9B22-675E5F6B9286}" type="presParOf" srcId="{B4CB0D24-4F49-4A42-B3FC-81688125CC48}" destId="{E1B843F7-9D7B-4411-821B-F502E7948897}" srcOrd="0" destOrd="0" presId="urn:microsoft.com/office/officeart/2005/8/layout/orgChart1"/>
    <dgm:cxn modelId="{3202C838-5BBA-476A-B748-DF826032D433}" type="presParOf" srcId="{B4CB0D24-4F49-4A42-B3FC-81688125CC48}" destId="{1038EA9A-3DF7-455A-8E33-EAED71852F61}" srcOrd="1" destOrd="0" presId="urn:microsoft.com/office/officeart/2005/8/layout/orgChart1"/>
    <dgm:cxn modelId="{9401EF43-AE10-4636-9B1A-893E88DC8CC3}" type="presParOf" srcId="{36D01353-0B2E-4E68-8292-078A055BF1B9}" destId="{E5C436A7-F527-4702-AEA5-12D82CE32EEB}" srcOrd="1" destOrd="0" presId="urn:microsoft.com/office/officeart/2005/8/layout/orgChart1"/>
    <dgm:cxn modelId="{1A4C6BCF-20C4-4DBB-88FD-DE6DF5F6B016}" type="presParOf" srcId="{36D01353-0B2E-4E68-8292-078A055BF1B9}" destId="{3B420265-E1FA-473C-BD6F-73FB4556F7A2}" srcOrd="2" destOrd="0" presId="urn:microsoft.com/office/officeart/2005/8/layout/orgChart1"/>
    <dgm:cxn modelId="{EDD08417-DE48-48A3-A273-53F25889ECD5}" type="presParOf" srcId="{B75ADD6A-AC0B-43B3-83A7-D959231D0489}" destId="{E3CB7048-59DC-447B-9411-AACB485F1535}" srcOrd="2" destOrd="0" presId="urn:microsoft.com/office/officeart/2005/8/layout/orgChart1"/>
    <dgm:cxn modelId="{51762CDB-5D60-4E97-8A2B-5F9A0F06022D}" type="presParOf" srcId="{B75ADD6A-AC0B-43B3-83A7-D959231D0489}" destId="{D8E7ACBD-1F96-44CD-8690-CB4182F353A4}" srcOrd="3" destOrd="0" presId="urn:microsoft.com/office/officeart/2005/8/layout/orgChart1"/>
    <dgm:cxn modelId="{B6312E9A-074B-4FAF-A3C0-03F1F4BBE621}" type="presParOf" srcId="{D8E7ACBD-1F96-44CD-8690-CB4182F353A4}" destId="{6DD97129-7440-486D-92FF-89F59EF99B45}" srcOrd="0" destOrd="0" presId="urn:microsoft.com/office/officeart/2005/8/layout/orgChart1"/>
    <dgm:cxn modelId="{ABDD81D5-7192-4297-9F12-119CC974EDE1}" type="presParOf" srcId="{6DD97129-7440-486D-92FF-89F59EF99B45}" destId="{EF1E6D3B-87E9-4940-994D-A2CF2616D6B8}" srcOrd="0" destOrd="0" presId="urn:microsoft.com/office/officeart/2005/8/layout/orgChart1"/>
    <dgm:cxn modelId="{C3EDC09F-F04D-4A0C-A541-4A5EFA9225CD}" type="presParOf" srcId="{6DD97129-7440-486D-92FF-89F59EF99B45}" destId="{9F9B8F12-8491-4A00-BC7E-75A68899A970}" srcOrd="1" destOrd="0" presId="urn:microsoft.com/office/officeart/2005/8/layout/orgChart1"/>
    <dgm:cxn modelId="{BE548041-B0FE-4602-8E6F-EC4D0F6FAED6}" type="presParOf" srcId="{D8E7ACBD-1F96-44CD-8690-CB4182F353A4}" destId="{DBAF91AE-5739-4499-BA84-BAEF84C9A06E}" srcOrd="1" destOrd="0" presId="urn:microsoft.com/office/officeart/2005/8/layout/orgChart1"/>
    <dgm:cxn modelId="{E32B6934-C55D-4ABE-9223-BCB579784512}" type="presParOf" srcId="{D8E7ACBD-1F96-44CD-8690-CB4182F353A4}" destId="{02E94CC8-AF6F-4244-9A5B-615A249AA5C4}" srcOrd="2" destOrd="0" presId="urn:microsoft.com/office/officeart/2005/8/layout/orgChart1"/>
    <dgm:cxn modelId="{BEAD19B3-6E90-49F1-843C-2D61DE8E8941}" type="presParOf" srcId="{B75ADD6A-AC0B-43B3-83A7-D959231D0489}" destId="{0251B86F-83C4-40DB-AAF8-D9E336659087}" srcOrd="4" destOrd="0" presId="urn:microsoft.com/office/officeart/2005/8/layout/orgChart1"/>
    <dgm:cxn modelId="{EFD9EF2F-75A7-4697-B5BD-CD53C1F897FA}" type="presParOf" srcId="{B75ADD6A-AC0B-43B3-83A7-D959231D0489}" destId="{6AE1E4F5-7F39-4422-8A38-F690FAB09DC2}" srcOrd="5" destOrd="0" presId="urn:microsoft.com/office/officeart/2005/8/layout/orgChart1"/>
    <dgm:cxn modelId="{5936294B-6958-427C-9FFB-332A02496BF3}" type="presParOf" srcId="{6AE1E4F5-7F39-4422-8A38-F690FAB09DC2}" destId="{AC40FC55-9C22-41F4-B647-2C40AE49CC39}" srcOrd="0" destOrd="0" presId="urn:microsoft.com/office/officeart/2005/8/layout/orgChart1"/>
    <dgm:cxn modelId="{F4E2EA8A-EA4C-42E7-BA4A-383EE005DBE4}" type="presParOf" srcId="{AC40FC55-9C22-41F4-B647-2C40AE49CC39}" destId="{4F17C08F-D566-4B41-8BB0-AFE24D143514}" srcOrd="0" destOrd="0" presId="urn:microsoft.com/office/officeart/2005/8/layout/orgChart1"/>
    <dgm:cxn modelId="{1B943DA5-C4ED-4AA5-9696-4E653153FC90}" type="presParOf" srcId="{AC40FC55-9C22-41F4-B647-2C40AE49CC39}" destId="{AEE6E033-2A2B-4ABB-9D97-39CEA0260640}" srcOrd="1" destOrd="0" presId="urn:microsoft.com/office/officeart/2005/8/layout/orgChart1"/>
    <dgm:cxn modelId="{C88080C5-2E5D-4C42-9E5F-BF82C53BAB50}" type="presParOf" srcId="{6AE1E4F5-7F39-4422-8A38-F690FAB09DC2}" destId="{9D36AD20-81BB-4410-BCB7-9A4AA1915D65}" srcOrd="1" destOrd="0" presId="urn:microsoft.com/office/officeart/2005/8/layout/orgChart1"/>
    <dgm:cxn modelId="{98BFA743-B472-462E-810D-80941E2C208B}" type="presParOf" srcId="{6AE1E4F5-7F39-4422-8A38-F690FAB09DC2}" destId="{DEAF3501-FDC0-47EA-94A7-66F5A40BC2F5}" srcOrd="2" destOrd="0" presId="urn:microsoft.com/office/officeart/2005/8/layout/orgChart1"/>
    <dgm:cxn modelId="{1AC67D3A-CF27-4C85-80E0-29794AFCF883}" type="presParOf" srcId="{D788C1D4-1D16-429C-BABB-2C49CDBD1A7E}" destId="{33C2FF32-B347-45EF-95A8-D91BC567723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07FC07-83A1-46D0-A605-C8A78E86CF5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61683F6-2320-415E-9596-12CDA02D239B}">
      <dgm:prSet/>
      <dgm:spPr/>
      <dgm:t>
        <a:bodyPr/>
        <a:lstStyle/>
        <a:p>
          <a:pPr rtl="0"/>
          <a:r>
            <a:rPr lang="zh-CN" altLang="en-US" dirty="0" smtClean="0"/>
            <a:t>图像</a:t>
          </a:r>
          <a:r>
            <a:rPr lang="zh-CN" dirty="0" smtClean="0"/>
            <a:t>导航线</a:t>
          </a:r>
          <a:r>
            <a:rPr lang="zh-CN" dirty="0" smtClean="0"/>
            <a:t>提取</a:t>
          </a:r>
          <a:endParaRPr lang="zh-CN" dirty="0"/>
        </a:p>
      </dgm:t>
    </dgm:pt>
    <dgm:pt modelId="{29306A4C-E5F7-4597-A4DC-F86C2A786504}" type="parTrans" cxnId="{CAAC79B0-CE5A-4FE6-97B8-D1897C4C733B}">
      <dgm:prSet/>
      <dgm:spPr/>
      <dgm:t>
        <a:bodyPr/>
        <a:lstStyle/>
        <a:p>
          <a:endParaRPr lang="zh-CN" altLang="en-US"/>
        </a:p>
      </dgm:t>
    </dgm:pt>
    <dgm:pt modelId="{B8CD871A-EB5D-4C13-AD7F-23D1E9FB00FD}" type="sibTrans" cxnId="{CAAC79B0-CE5A-4FE6-97B8-D1897C4C733B}">
      <dgm:prSet/>
      <dgm:spPr/>
      <dgm:t>
        <a:bodyPr/>
        <a:lstStyle/>
        <a:p>
          <a:endParaRPr lang="zh-CN" altLang="en-US"/>
        </a:p>
      </dgm:t>
    </dgm:pt>
    <dgm:pt modelId="{ADB84438-2D8C-4759-B60F-8274DEE1647A}">
      <dgm:prSet/>
      <dgm:spPr/>
      <dgm:t>
        <a:bodyPr/>
        <a:lstStyle/>
        <a:p>
          <a:pPr rtl="0"/>
          <a:r>
            <a:rPr lang="zh-CN" dirty="0" smtClean="0"/>
            <a:t>获取的图像中有用于导航的作物等，利用传统方法对其进行分割提取和</a:t>
          </a:r>
          <a:r>
            <a:rPr lang="zh-CN" dirty="0" smtClean="0">
              <a:solidFill>
                <a:srgbClr val="C00000"/>
              </a:solidFill>
            </a:rPr>
            <a:t>直线拟合</a:t>
          </a:r>
          <a:r>
            <a:rPr lang="zh-CN" dirty="0" smtClean="0"/>
            <a:t>；</a:t>
          </a:r>
          <a:endParaRPr lang="zh-CN" dirty="0"/>
        </a:p>
      </dgm:t>
    </dgm:pt>
    <dgm:pt modelId="{21EDDA3A-AA15-4787-9549-4CF4B4BE6EA9}" type="parTrans" cxnId="{EA58614E-D677-4AB9-82E2-8180BE6C979F}">
      <dgm:prSet/>
      <dgm:spPr/>
      <dgm:t>
        <a:bodyPr/>
        <a:lstStyle/>
        <a:p>
          <a:endParaRPr lang="zh-CN" altLang="en-US"/>
        </a:p>
      </dgm:t>
    </dgm:pt>
    <dgm:pt modelId="{7EE05023-25B4-466B-9C6F-8FF581C2E471}" type="sibTrans" cxnId="{EA58614E-D677-4AB9-82E2-8180BE6C979F}">
      <dgm:prSet/>
      <dgm:spPr/>
      <dgm:t>
        <a:bodyPr/>
        <a:lstStyle/>
        <a:p>
          <a:endParaRPr lang="zh-CN" altLang="en-US"/>
        </a:p>
      </dgm:t>
    </dgm:pt>
    <dgm:pt modelId="{EAF66B4F-8105-4F24-935C-BEB1D8577C3E}">
      <dgm:prSet/>
      <dgm:spPr/>
      <dgm:t>
        <a:bodyPr/>
        <a:lstStyle/>
        <a:p>
          <a:pPr rtl="0"/>
          <a:r>
            <a:rPr lang="zh-CN" smtClean="0"/>
            <a:t>视觉导航参数获取</a:t>
          </a:r>
          <a:endParaRPr lang="zh-CN"/>
        </a:p>
      </dgm:t>
    </dgm:pt>
    <dgm:pt modelId="{DE5C41A9-ED80-4527-817C-7C9128EF28A2}" type="parTrans" cxnId="{1EEC1438-7CFB-47B8-94D5-BCC93C217507}">
      <dgm:prSet/>
      <dgm:spPr/>
      <dgm:t>
        <a:bodyPr/>
        <a:lstStyle/>
        <a:p>
          <a:endParaRPr lang="zh-CN" altLang="en-US"/>
        </a:p>
      </dgm:t>
    </dgm:pt>
    <dgm:pt modelId="{521CA832-82AF-41FD-9BC7-0265798FD590}" type="sibTrans" cxnId="{1EEC1438-7CFB-47B8-94D5-BCC93C217507}">
      <dgm:prSet/>
      <dgm:spPr/>
      <dgm:t>
        <a:bodyPr/>
        <a:lstStyle/>
        <a:p>
          <a:endParaRPr lang="zh-CN" altLang="en-US"/>
        </a:p>
      </dgm:t>
    </dgm:pt>
    <dgm:pt modelId="{45F0A7DD-E8BA-4F51-82D3-8BFC3F9275A4}">
      <dgm:prSet/>
      <dgm:spPr/>
      <dgm:t>
        <a:bodyPr/>
        <a:lstStyle/>
        <a:p>
          <a:pPr rtl="0"/>
          <a:r>
            <a:rPr lang="zh-CN" dirty="0" smtClean="0"/>
            <a:t>获取图像像素层面的直线或者导航参数需通过</a:t>
          </a:r>
          <a:r>
            <a:rPr lang="zh-CN" altLang="en-US" dirty="0" smtClean="0"/>
            <a:t>逆</a:t>
          </a:r>
          <a:r>
            <a:rPr lang="zh-CN" dirty="0" smtClean="0"/>
            <a:t>投影变换投影到农机车身参考坐标系实现对农机导航的指导。</a:t>
          </a:r>
          <a:endParaRPr lang="zh-CN" dirty="0"/>
        </a:p>
      </dgm:t>
    </dgm:pt>
    <dgm:pt modelId="{575246D2-7ADE-4180-8B5E-88D4F6049005}" type="parTrans" cxnId="{7BC95E7B-63D3-4686-B945-BED94D80773B}">
      <dgm:prSet/>
      <dgm:spPr/>
      <dgm:t>
        <a:bodyPr/>
        <a:lstStyle/>
        <a:p>
          <a:endParaRPr lang="zh-CN" altLang="en-US"/>
        </a:p>
      </dgm:t>
    </dgm:pt>
    <dgm:pt modelId="{EBF2163A-C614-4477-BAB7-BADEC23D33B8}" type="sibTrans" cxnId="{7BC95E7B-63D3-4686-B945-BED94D80773B}">
      <dgm:prSet/>
      <dgm:spPr/>
      <dgm:t>
        <a:bodyPr/>
        <a:lstStyle/>
        <a:p>
          <a:endParaRPr lang="zh-CN" altLang="en-US"/>
        </a:p>
      </dgm:t>
    </dgm:pt>
    <dgm:pt modelId="{951A4F84-3F6D-4538-A87E-162CCDB53DB7}">
      <dgm:prSet/>
      <dgm:spPr/>
      <dgm:t>
        <a:bodyPr/>
        <a:lstStyle/>
        <a:p>
          <a:pPr rtl="0"/>
          <a:r>
            <a:rPr lang="zh-CN" smtClean="0"/>
            <a:t>多传感器信息融合</a:t>
          </a:r>
          <a:endParaRPr lang="zh-CN"/>
        </a:p>
      </dgm:t>
    </dgm:pt>
    <dgm:pt modelId="{602F82EA-227E-4683-9A8D-E64FB1479730}" type="parTrans" cxnId="{3C407944-DCFD-4405-A709-A3AC0B28AAC4}">
      <dgm:prSet/>
      <dgm:spPr/>
      <dgm:t>
        <a:bodyPr/>
        <a:lstStyle/>
        <a:p>
          <a:endParaRPr lang="zh-CN" altLang="en-US"/>
        </a:p>
      </dgm:t>
    </dgm:pt>
    <dgm:pt modelId="{1F18E127-D836-4072-AB2B-1EBA3A0E6C5D}" type="sibTrans" cxnId="{3C407944-DCFD-4405-A709-A3AC0B28AAC4}">
      <dgm:prSet/>
      <dgm:spPr/>
      <dgm:t>
        <a:bodyPr/>
        <a:lstStyle/>
        <a:p>
          <a:endParaRPr lang="zh-CN" altLang="en-US"/>
        </a:p>
      </dgm:t>
    </dgm:pt>
    <dgm:pt modelId="{C1A023F5-D976-44DD-AC79-08EFE05A43B9}">
      <dgm:prSet/>
      <dgm:spPr/>
      <dgm:t>
        <a:bodyPr/>
        <a:lstStyle/>
        <a:p>
          <a:pPr rtl="0"/>
          <a:r>
            <a:rPr lang="zh-CN" dirty="0" smtClean="0"/>
            <a:t>对由视觉获取的相对导航参数，可与</a:t>
          </a:r>
          <a:r>
            <a:rPr lang="en-US" dirty="0" smtClean="0"/>
            <a:t>GPS</a:t>
          </a:r>
          <a:r>
            <a:rPr lang="zh-CN" dirty="0" smtClean="0"/>
            <a:t>，惯导等信息获取的导航参数进行融合。</a:t>
          </a:r>
          <a:endParaRPr lang="zh-CN" dirty="0"/>
        </a:p>
      </dgm:t>
    </dgm:pt>
    <dgm:pt modelId="{203B90BD-5D1F-48CF-A498-F63D3AAA3196}" type="parTrans" cxnId="{2E1466EB-4A5B-405E-9938-82DD6FB60DB7}">
      <dgm:prSet/>
      <dgm:spPr/>
      <dgm:t>
        <a:bodyPr/>
        <a:lstStyle/>
        <a:p>
          <a:endParaRPr lang="zh-CN" altLang="en-US"/>
        </a:p>
      </dgm:t>
    </dgm:pt>
    <dgm:pt modelId="{2089AB73-AA99-48A1-9CE4-5B361F511D16}" type="sibTrans" cxnId="{2E1466EB-4A5B-405E-9938-82DD6FB60DB7}">
      <dgm:prSet/>
      <dgm:spPr/>
      <dgm:t>
        <a:bodyPr/>
        <a:lstStyle/>
        <a:p>
          <a:endParaRPr lang="zh-CN" altLang="en-US"/>
        </a:p>
      </dgm:t>
    </dgm:pt>
    <dgm:pt modelId="{868B2F5B-1CF9-4FB3-9EEE-6758A1F37AA8}">
      <dgm:prSet/>
      <dgm:spPr/>
      <dgm:t>
        <a:bodyPr/>
        <a:lstStyle/>
        <a:p>
          <a:pPr rtl="0"/>
          <a:r>
            <a:rPr lang="zh-CN" dirty="0" smtClean="0"/>
            <a:t>获取的图像中具有整体信息如某种纹理，利用</a:t>
          </a:r>
          <a:r>
            <a:rPr lang="zh-CN" dirty="0" smtClean="0">
              <a:solidFill>
                <a:srgbClr val="C00000"/>
              </a:solidFill>
            </a:rPr>
            <a:t>帧间图像差异</a:t>
          </a:r>
          <a:r>
            <a:rPr lang="zh-CN" dirty="0" smtClean="0"/>
            <a:t>获得位置偏差和横向偏差。</a:t>
          </a:r>
          <a:endParaRPr lang="zh-CN" dirty="0"/>
        </a:p>
      </dgm:t>
    </dgm:pt>
    <dgm:pt modelId="{1E7AF6A2-F78B-47D1-9C0F-8F4C73E726B3}" type="parTrans" cxnId="{988CBB03-48DB-4132-8539-90D4E90109A3}">
      <dgm:prSet/>
      <dgm:spPr/>
      <dgm:t>
        <a:bodyPr/>
        <a:lstStyle/>
        <a:p>
          <a:endParaRPr lang="zh-CN" altLang="en-US"/>
        </a:p>
      </dgm:t>
    </dgm:pt>
    <dgm:pt modelId="{803943FD-B4BB-484B-9F7E-9BF8EE038DA2}" type="sibTrans" cxnId="{988CBB03-48DB-4132-8539-90D4E90109A3}">
      <dgm:prSet/>
      <dgm:spPr/>
      <dgm:t>
        <a:bodyPr/>
        <a:lstStyle/>
        <a:p>
          <a:endParaRPr lang="zh-CN" altLang="en-US"/>
        </a:p>
      </dgm:t>
    </dgm:pt>
    <dgm:pt modelId="{393CCE8A-4AD8-4EF7-8FD2-BD63779E322F}" type="pres">
      <dgm:prSet presAssocID="{4A07FC07-83A1-46D0-A605-C8A78E86CF57}" presName="Name0" presStyleCnt="0">
        <dgm:presLayoutVars>
          <dgm:dir/>
          <dgm:animLvl val="lvl"/>
          <dgm:resizeHandles val="exact"/>
        </dgm:presLayoutVars>
      </dgm:prSet>
      <dgm:spPr/>
    </dgm:pt>
    <dgm:pt modelId="{C36A3475-A6AB-47EB-8DED-BA1BF29FFA1A}" type="pres">
      <dgm:prSet presAssocID="{961683F6-2320-415E-9596-12CDA02D239B}" presName="linNode" presStyleCnt="0"/>
      <dgm:spPr/>
    </dgm:pt>
    <dgm:pt modelId="{66B13F68-365F-47FE-BFF4-DB6A0E8416ED}" type="pres">
      <dgm:prSet presAssocID="{961683F6-2320-415E-9596-12CDA02D239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2085DE-2DDA-46D9-A4D4-D790679554A8}" type="pres">
      <dgm:prSet presAssocID="{961683F6-2320-415E-9596-12CDA02D239B}" presName="descendantText" presStyleLbl="alignAccFollowNode1" presStyleIdx="0" presStyleCnt="3">
        <dgm:presLayoutVars>
          <dgm:bulletEnabled val="1"/>
        </dgm:presLayoutVars>
      </dgm:prSet>
      <dgm:spPr/>
    </dgm:pt>
    <dgm:pt modelId="{7005E2E5-9109-444F-BF82-19E43A99F2A5}" type="pres">
      <dgm:prSet presAssocID="{B8CD871A-EB5D-4C13-AD7F-23D1E9FB00FD}" presName="sp" presStyleCnt="0"/>
      <dgm:spPr/>
    </dgm:pt>
    <dgm:pt modelId="{8BC817A5-7DE1-4495-A8C7-1B0BE503A2C7}" type="pres">
      <dgm:prSet presAssocID="{EAF66B4F-8105-4F24-935C-BEB1D8577C3E}" presName="linNode" presStyleCnt="0"/>
      <dgm:spPr/>
    </dgm:pt>
    <dgm:pt modelId="{21106BD6-E732-4AF8-B289-CDE4BA0BC203}" type="pres">
      <dgm:prSet presAssocID="{EAF66B4F-8105-4F24-935C-BEB1D8577C3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8E73A20-0B6E-4827-873F-E71CF05A2C55}" type="pres">
      <dgm:prSet presAssocID="{EAF66B4F-8105-4F24-935C-BEB1D8577C3E}" presName="descendantText" presStyleLbl="alignAccFollowNode1" presStyleIdx="1" presStyleCnt="3">
        <dgm:presLayoutVars>
          <dgm:bulletEnabled val="1"/>
        </dgm:presLayoutVars>
      </dgm:prSet>
      <dgm:spPr/>
    </dgm:pt>
    <dgm:pt modelId="{6EC6085B-B0C7-452E-B964-7E86BA4F3F29}" type="pres">
      <dgm:prSet presAssocID="{521CA832-82AF-41FD-9BC7-0265798FD590}" presName="sp" presStyleCnt="0"/>
      <dgm:spPr/>
    </dgm:pt>
    <dgm:pt modelId="{17858152-8B31-4EC6-ACDD-E19660536726}" type="pres">
      <dgm:prSet presAssocID="{951A4F84-3F6D-4538-A87E-162CCDB53DB7}" presName="linNode" presStyleCnt="0"/>
      <dgm:spPr/>
    </dgm:pt>
    <dgm:pt modelId="{81D81F67-DB9E-4617-BA21-DA86DB0A0F47}" type="pres">
      <dgm:prSet presAssocID="{951A4F84-3F6D-4538-A87E-162CCDB53DB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B27881E-EFD7-4707-8436-F51823D86424}" type="pres">
      <dgm:prSet presAssocID="{951A4F84-3F6D-4538-A87E-162CCDB53DB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E1466EB-4A5B-405E-9938-82DD6FB60DB7}" srcId="{951A4F84-3F6D-4538-A87E-162CCDB53DB7}" destId="{C1A023F5-D976-44DD-AC79-08EFE05A43B9}" srcOrd="0" destOrd="0" parTransId="{203B90BD-5D1F-48CF-A498-F63D3AAA3196}" sibTransId="{2089AB73-AA99-48A1-9CE4-5B361F511D16}"/>
    <dgm:cxn modelId="{988CBB03-48DB-4132-8539-90D4E90109A3}" srcId="{961683F6-2320-415E-9596-12CDA02D239B}" destId="{868B2F5B-1CF9-4FB3-9EEE-6758A1F37AA8}" srcOrd="1" destOrd="0" parTransId="{1E7AF6A2-F78B-47D1-9C0F-8F4C73E726B3}" sibTransId="{803943FD-B4BB-484B-9F7E-9BF8EE038DA2}"/>
    <dgm:cxn modelId="{ADEB635B-C6C6-4588-83D4-82EA0FEBE684}" type="presOf" srcId="{961683F6-2320-415E-9596-12CDA02D239B}" destId="{66B13F68-365F-47FE-BFF4-DB6A0E8416ED}" srcOrd="0" destOrd="0" presId="urn:microsoft.com/office/officeart/2005/8/layout/vList5"/>
    <dgm:cxn modelId="{7BC95E7B-63D3-4686-B945-BED94D80773B}" srcId="{EAF66B4F-8105-4F24-935C-BEB1D8577C3E}" destId="{45F0A7DD-E8BA-4F51-82D3-8BFC3F9275A4}" srcOrd="0" destOrd="0" parTransId="{575246D2-7ADE-4180-8B5E-88D4F6049005}" sibTransId="{EBF2163A-C614-4477-BAB7-BADEC23D33B8}"/>
    <dgm:cxn modelId="{78A80002-CD6C-4E8B-88D3-11BC87A5A07C}" type="presOf" srcId="{951A4F84-3F6D-4538-A87E-162CCDB53DB7}" destId="{81D81F67-DB9E-4617-BA21-DA86DB0A0F47}" srcOrd="0" destOrd="0" presId="urn:microsoft.com/office/officeart/2005/8/layout/vList5"/>
    <dgm:cxn modelId="{80926797-F23E-4DAC-9627-A184813CF538}" type="presOf" srcId="{ADB84438-2D8C-4759-B60F-8274DEE1647A}" destId="{D72085DE-2DDA-46D9-A4D4-D790679554A8}" srcOrd="0" destOrd="0" presId="urn:microsoft.com/office/officeart/2005/8/layout/vList5"/>
    <dgm:cxn modelId="{E86CAFF8-15F0-43DE-AFA1-5B4BB430889C}" type="presOf" srcId="{EAF66B4F-8105-4F24-935C-BEB1D8577C3E}" destId="{21106BD6-E732-4AF8-B289-CDE4BA0BC203}" srcOrd="0" destOrd="0" presId="urn:microsoft.com/office/officeart/2005/8/layout/vList5"/>
    <dgm:cxn modelId="{ED8900D5-94BB-4060-AB4F-1C6C971290A7}" type="presOf" srcId="{45F0A7DD-E8BA-4F51-82D3-8BFC3F9275A4}" destId="{18E73A20-0B6E-4827-873F-E71CF05A2C55}" srcOrd="0" destOrd="0" presId="urn:microsoft.com/office/officeart/2005/8/layout/vList5"/>
    <dgm:cxn modelId="{3C407944-DCFD-4405-A709-A3AC0B28AAC4}" srcId="{4A07FC07-83A1-46D0-A605-C8A78E86CF57}" destId="{951A4F84-3F6D-4538-A87E-162CCDB53DB7}" srcOrd="2" destOrd="0" parTransId="{602F82EA-227E-4683-9A8D-E64FB1479730}" sibTransId="{1F18E127-D836-4072-AB2B-1EBA3A0E6C5D}"/>
    <dgm:cxn modelId="{1EEC1438-7CFB-47B8-94D5-BCC93C217507}" srcId="{4A07FC07-83A1-46D0-A605-C8A78E86CF57}" destId="{EAF66B4F-8105-4F24-935C-BEB1D8577C3E}" srcOrd="1" destOrd="0" parTransId="{DE5C41A9-ED80-4527-817C-7C9128EF28A2}" sibTransId="{521CA832-82AF-41FD-9BC7-0265798FD590}"/>
    <dgm:cxn modelId="{1A71B56F-5046-4263-A87B-4A9C9CAAA10C}" type="presOf" srcId="{C1A023F5-D976-44DD-AC79-08EFE05A43B9}" destId="{5B27881E-EFD7-4707-8436-F51823D86424}" srcOrd="0" destOrd="0" presId="urn:microsoft.com/office/officeart/2005/8/layout/vList5"/>
    <dgm:cxn modelId="{CAAC79B0-CE5A-4FE6-97B8-D1897C4C733B}" srcId="{4A07FC07-83A1-46D0-A605-C8A78E86CF57}" destId="{961683F6-2320-415E-9596-12CDA02D239B}" srcOrd="0" destOrd="0" parTransId="{29306A4C-E5F7-4597-A4DC-F86C2A786504}" sibTransId="{B8CD871A-EB5D-4C13-AD7F-23D1E9FB00FD}"/>
    <dgm:cxn modelId="{E7F5A77C-2ECD-4AC3-9A49-D8AAA9CAB6B8}" type="presOf" srcId="{868B2F5B-1CF9-4FB3-9EEE-6758A1F37AA8}" destId="{D72085DE-2DDA-46D9-A4D4-D790679554A8}" srcOrd="0" destOrd="1" presId="urn:microsoft.com/office/officeart/2005/8/layout/vList5"/>
    <dgm:cxn modelId="{755980E8-BC4A-412C-AFA2-EB31A928A7B3}" type="presOf" srcId="{4A07FC07-83A1-46D0-A605-C8A78E86CF57}" destId="{393CCE8A-4AD8-4EF7-8FD2-BD63779E322F}" srcOrd="0" destOrd="0" presId="urn:microsoft.com/office/officeart/2005/8/layout/vList5"/>
    <dgm:cxn modelId="{EA58614E-D677-4AB9-82E2-8180BE6C979F}" srcId="{961683F6-2320-415E-9596-12CDA02D239B}" destId="{ADB84438-2D8C-4759-B60F-8274DEE1647A}" srcOrd="0" destOrd="0" parTransId="{21EDDA3A-AA15-4787-9549-4CF4B4BE6EA9}" sibTransId="{7EE05023-25B4-466B-9C6F-8FF581C2E471}"/>
    <dgm:cxn modelId="{A7E2E4F1-2696-46C6-A986-EE5A841BE186}" type="presParOf" srcId="{393CCE8A-4AD8-4EF7-8FD2-BD63779E322F}" destId="{C36A3475-A6AB-47EB-8DED-BA1BF29FFA1A}" srcOrd="0" destOrd="0" presId="urn:microsoft.com/office/officeart/2005/8/layout/vList5"/>
    <dgm:cxn modelId="{0210051B-DE28-4AE1-A7B1-055CF390F087}" type="presParOf" srcId="{C36A3475-A6AB-47EB-8DED-BA1BF29FFA1A}" destId="{66B13F68-365F-47FE-BFF4-DB6A0E8416ED}" srcOrd="0" destOrd="0" presId="urn:microsoft.com/office/officeart/2005/8/layout/vList5"/>
    <dgm:cxn modelId="{1EDF3B81-3CD2-4EAF-AE18-E10E81BEFBF2}" type="presParOf" srcId="{C36A3475-A6AB-47EB-8DED-BA1BF29FFA1A}" destId="{D72085DE-2DDA-46D9-A4D4-D790679554A8}" srcOrd="1" destOrd="0" presId="urn:microsoft.com/office/officeart/2005/8/layout/vList5"/>
    <dgm:cxn modelId="{31D4BC5D-3277-4581-ADCE-26446964C2C2}" type="presParOf" srcId="{393CCE8A-4AD8-4EF7-8FD2-BD63779E322F}" destId="{7005E2E5-9109-444F-BF82-19E43A99F2A5}" srcOrd="1" destOrd="0" presId="urn:microsoft.com/office/officeart/2005/8/layout/vList5"/>
    <dgm:cxn modelId="{D1715A1E-C5D9-42E5-8EF9-E7676CFC222A}" type="presParOf" srcId="{393CCE8A-4AD8-4EF7-8FD2-BD63779E322F}" destId="{8BC817A5-7DE1-4495-A8C7-1B0BE503A2C7}" srcOrd="2" destOrd="0" presId="urn:microsoft.com/office/officeart/2005/8/layout/vList5"/>
    <dgm:cxn modelId="{13F39E74-A460-4561-AF1A-AB6983D0F05C}" type="presParOf" srcId="{8BC817A5-7DE1-4495-A8C7-1B0BE503A2C7}" destId="{21106BD6-E732-4AF8-B289-CDE4BA0BC203}" srcOrd="0" destOrd="0" presId="urn:microsoft.com/office/officeart/2005/8/layout/vList5"/>
    <dgm:cxn modelId="{EA640830-85F0-4147-BAF6-4F78F3A193C5}" type="presParOf" srcId="{8BC817A5-7DE1-4495-A8C7-1B0BE503A2C7}" destId="{18E73A20-0B6E-4827-873F-E71CF05A2C55}" srcOrd="1" destOrd="0" presId="urn:microsoft.com/office/officeart/2005/8/layout/vList5"/>
    <dgm:cxn modelId="{ACA53493-CD11-4199-98DC-CEFC49678794}" type="presParOf" srcId="{393CCE8A-4AD8-4EF7-8FD2-BD63779E322F}" destId="{6EC6085B-B0C7-452E-B964-7E86BA4F3F29}" srcOrd="3" destOrd="0" presId="urn:microsoft.com/office/officeart/2005/8/layout/vList5"/>
    <dgm:cxn modelId="{1547D3EC-A3A2-4D4E-A559-49050F1142AC}" type="presParOf" srcId="{393CCE8A-4AD8-4EF7-8FD2-BD63779E322F}" destId="{17858152-8B31-4EC6-ACDD-E19660536726}" srcOrd="4" destOrd="0" presId="urn:microsoft.com/office/officeart/2005/8/layout/vList5"/>
    <dgm:cxn modelId="{210B4C4B-01F9-4AE1-84AC-9089C36F99FF}" type="presParOf" srcId="{17858152-8B31-4EC6-ACDD-E19660536726}" destId="{81D81F67-DB9E-4617-BA21-DA86DB0A0F47}" srcOrd="0" destOrd="0" presId="urn:microsoft.com/office/officeart/2005/8/layout/vList5"/>
    <dgm:cxn modelId="{3821C124-369F-4842-83E0-4019CD27F742}" type="presParOf" srcId="{17858152-8B31-4EC6-ACDD-E19660536726}" destId="{5B27881E-EFD7-4707-8436-F51823D864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B1A3F5-5431-4D42-AEE0-8421F77EB838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3D3C7A6-E031-4803-9745-E7FDCE268BBD}">
      <dgm:prSet custT="1"/>
      <dgm:spPr/>
      <dgm:t>
        <a:bodyPr/>
        <a:lstStyle/>
        <a:p>
          <a:r>
            <a:rPr lang="zh-CN" sz="900" dirty="0"/>
            <a:t>相机</a:t>
          </a:r>
          <a:r>
            <a:rPr lang="en-US" altLang="zh-CN" sz="900" dirty="0"/>
            <a:t>X0Y0</a:t>
          </a:r>
          <a:r>
            <a:rPr lang="zh-CN" sz="900" dirty="0"/>
            <a:t>参考系坐标</a:t>
          </a:r>
          <a:r>
            <a:rPr lang="en-US" sz="900" dirty="0"/>
            <a:t>(</a:t>
          </a:r>
          <a:r>
            <a:rPr lang="en-US" sz="900" dirty="0" err="1"/>
            <a:t>dstPoints</a:t>
          </a:r>
          <a:r>
            <a:rPr lang="en-US" sz="900" dirty="0"/>
            <a:t>)</a:t>
          </a:r>
          <a:endParaRPr lang="zh-CN" sz="900" dirty="0"/>
        </a:p>
      </dgm:t>
    </dgm:pt>
    <dgm:pt modelId="{2F51FF2C-113A-4F59-8E11-6E22C588EEA7}" type="parTrans" cxnId="{4BF8780F-B6BF-41F6-910C-020F683AF58D}">
      <dgm:prSet/>
      <dgm:spPr/>
      <dgm:t>
        <a:bodyPr/>
        <a:lstStyle/>
        <a:p>
          <a:endParaRPr lang="zh-CN" altLang="en-US" sz="3200"/>
        </a:p>
      </dgm:t>
    </dgm:pt>
    <dgm:pt modelId="{845D3A3B-6050-4504-90EE-03CD8C2CCCE2}" type="sibTrans" cxnId="{4BF8780F-B6BF-41F6-910C-020F683AF58D}">
      <dgm:prSet/>
      <dgm:spPr/>
      <dgm:t>
        <a:bodyPr/>
        <a:lstStyle/>
        <a:p>
          <a:endParaRPr lang="zh-CN" altLang="en-US" sz="3200"/>
        </a:p>
      </dgm:t>
    </dgm:pt>
    <dgm:pt modelId="{8AA77829-1041-4A53-9599-F2529F6CC9F9}">
      <dgm:prSet custT="1"/>
      <dgm:spPr/>
      <dgm:t>
        <a:bodyPr/>
        <a:lstStyle/>
        <a:p>
          <a:r>
            <a:rPr lang="zh-CN" sz="900" dirty="0"/>
            <a:t>图像坐标系坐标</a:t>
          </a:r>
          <a:r>
            <a:rPr lang="en-US" sz="900" dirty="0"/>
            <a:t>(Center)</a:t>
          </a:r>
          <a:endParaRPr lang="zh-CN" sz="900" dirty="0"/>
        </a:p>
      </dgm:t>
    </dgm:pt>
    <dgm:pt modelId="{9F6CA72D-6CE9-4E66-9139-8B3A95A13CCC}" type="parTrans" cxnId="{2B701E91-915F-41AC-A493-2340A436755B}">
      <dgm:prSet/>
      <dgm:spPr/>
      <dgm:t>
        <a:bodyPr/>
        <a:lstStyle/>
        <a:p>
          <a:endParaRPr lang="zh-CN" altLang="en-US" sz="3200"/>
        </a:p>
      </dgm:t>
    </dgm:pt>
    <dgm:pt modelId="{3EDFDE0D-0302-45EC-B25D-FAFE181B1579}" type="sibTrans" cxnId="{2B701E91-915F-41AC-A493-2340A436755B}">
      <dgm:prSet/>
      <dgm:spPr/>
      <dgm:t>
        <a:bodyPr/>
        <a:lstStyle/>
        <a:p>
          <a:endParaRPr lang="zh-CN" altLang="en-US" sz="3200"/>
        </a:p>
      </dgm:t>
    </dgm:pt>
    <dgm:pt modelId="{AA0DFA5E-401A-4A28-BFD8-39A51A691EEA}">
      <dgm:prSet custT="1"/>
      <dgm:spPr/>
      <dgm:t>
        <a:bodyPr/>
        <a:lstStyle/>
        <a:p>
          <a:r>
            <a:rPr lang="en-US" sz="900" dirty="0"/>
            <a:t>Homography=</a:t>
          </a:r>
          <a:r>
            <a:rPr lang="en-US" sz="900" dirty="0" err="1"/>
            <a:t>findHomography</a:t>
          </a:r>
          <a:r>
            <a:rPr lang="en-US" sz="900" dirty="0"/>
            <a:t>(Center, </a:t>
          </a:r>
          <a:r>
            <a:rPr lang="en-US" sz="900" dirty="0" err="1"/>
            <a:t>dstPoints</a:t>
          </a:r>
          <a:r>
            <a:rPr lang="en-US" sz="900" dirty="0"/>
            <a:t>)</a:t>
          </a:r>
          <a:r>
            <a:rPr lang="zh-CN" sz="900" dirty="0"/>
            <a:t>从而可以求得变换矩阵</a:t>
          </a:r>
          <a:r>
            <a:rPr lang="en-US" sz="900" dirty="0"/>
            <a:t>M.</a:t>
          </a:r>
          <a:r>
            <a:rPr lang="zh-CN" sz="900" dirty="0"/>
            <a:t>（算法）</a:t>
          </a:r>
        </a:p>
      </dgm:t>
    </dgm:pt>
    <dgm:pt modelId="{69C91E0F-91BB-41EA-8940-81A40AC04D90}" type="parTrans" cxnId="{97D36C9E-84C4-4D63-A889-5DDA1E52A843}">
      <dgm:prSet/>
      <dgm:spPr/>
      <dgm:t>
        <a:bodyPr/>
        <a:lstStyle/>
        <a:p>
          <a:endParaRPr lang="zh-CN" altLang="en-US" sz="3200"/>
        </a:p>
      </dgm:t>
    </dgm:pt>
    <dgm:pt modelId="{2EF1A455-6997-44EE-82E1-915C75D75FCE}" type="sibTrans" cxnId="{97D36C9E-84C4-4D63-A889-5DDA1E52A843}">
      <dgm:prSet/>
      <dgm:spPr/>
      <dgm:t>
        <a:bodyPr/>
        <a:lstStyle/>
        <a:p>
          <a:endParaRPr lang="zh-CN" altLang="en-US" sz="3200"/>
        </a:p>
      </dgm:t>
    </dgm:pt>
    <dgm:pt modelId="{3A2AC5DB-9EB3-4380-B8D8-AA2D5480ACD8}">
      <dgm:prSet custT="1"/>
      <dgm:spPr/>
      <dgm:t>
        <a:bodyPr/>
        <a:lstStyle/>
        <a:p>
          <a:r>
            <a:rPr lang="zh-CN" sz="900" dirty="0"/>
            <a:t>求得</a:t>
          </a:r>
          <a:r>
            <a:rPr lang="en-US" sz="900" dirty="0"/>
            <a:t>M</a:t>
          </a:r>
          <a:r>
            <a:rPr lang="zh-CN" sz="900" dirty="0"/>
            <a:t>之后，用</a:t>
          </a:r>
          <a:r>
            <a:rPr lang="en-US" sz="900" dirty="0" err="1"/>
            <a:t>perspectiveTransform</a:t>
          </a:r>
          <a:r>
            <a:rPr lang="zh-CN" sz="900" dirty="0"/>
            <a:t>函数可以在参考坐标系得到新的直线</a:t>
          </a:r>
        </a:p>
      </dgm:t>
    </dgm:pt>
    <dgm:pt modelId="{922AEFF9-FFCE-4860-B8BC-99F13CD4CAFC}" type="parTrans" cxnId="{8F4EF467-0422-45E7-A92F-15642C7E4E8B}">
      <dgm:prSet/>
      <dgm:spPr/>
      <dgm:t>
        <a:bodyPr/>
        <a:lstStyle/>
        <a:p>
          <a:endParaRPr lang="zh-CN" altLang="en-US" sz="3200"/>
        </a:p>
      </dgm:t>
    </dgm:pt>
    <dgm:pt modelId="{957951EC-1C72-4485-868A-E5293E141D0F}" type="sibTrans" cxnId="{8F4EF467-0422-45E7-A92F-15642C7E4E8B}">
      <dgm:prSet/>
      <dgm:spPr/>
      <dgm:t>
        <a:bodyPr/>
        <a:lstStyle/>
        <a:p>
          <a:endParaRPr lang="zh-CN" altLang="en-US" sz="3200"/>
        </a:p>
      </dgm:t>
    </dgm:pt>
    <dgm:pt modelId="{6C169DEA-66CB-4B30-AE6B-99E60A6C38D9}">
      <dgm:prSet custT="1"/>
      <dgm:spPr/>
      <dgm:t>
        <a:bodyPr/>
        <a:lstStyle/>
        <a:p>
          <a:r>
            <a:rPr lang="en-US" sz="900"/>
            <a:t>GPS</a:t>
          </a:r>
          <a:r>
            <a:rPr lang="zh-CN" sz="900" dirty="0"/>
            <a:t>定位，计算求得</a:t>
          </a:r>
        </a:p>
      </dgm:t>
    </dgm:pt>
    <dgm:pt modelId="{9C1AAB97-DFEB-4708-A02E-C7CBE8A0F3BE}" type="parTrans" cxnId="{A612203E-C1F7-434A-80B0-701051279E7D}">
      <dgm:prSet/>
      <dgm:spPr/>
      <dgm:t>
        <a:bodyPr/>
        <a:lstStyle/>
        <a:p>
          <a:endParaRPr lang="zh-CN" altLang="en-US"/>
        </a:p>
      </dgm:t>
    </dgm:pt>
    <dgm:pt modelId="{568E569D-901A-4A31-AD01-F59C5B572E77}" type="sibTrans" cxnId="{A612203E-C1F7-434A-80B0-701051279E7D}">
      <dgm:prSet/>
      <dgm:spPr/>
      <dgm:t>
        <a:bodyPr/>
        <a:lstStyle/>
        <a:p>
          <a:endParaRPr lang="zh-CN" altLang="en-US"/>
        </a:p>
      </dgm:t>
    </dgm:pt>
    <dgm:pt modelId="{4F0CA46B-CC2A-477D-8C1F-E6EE9961D4AF}">
      <dgm:prSet custT="1"/>
      <dgm:spPr/>
      <dgm:t>
        <a:bodyPr/>
        <a:lstStyle/>
        <a:p>
          <a:r>
            <a:rPr lang="zh-CN" sz="900"/>
            <a:t>计算</a:t>
          </a:r>
          <a:r>
            <a:rPr lang="zh-CN" sz="900" dirty="0"/>
            <a:t>连通区域质心</a:t>
          </a:r>
        </a:p>
      </dgm:t>
    </dgm:pt>
    <dgm:pt modelId="{F2C2A532-8BD1-40A5-80C9-6D7DFDFB89CC}" type="parTrans" cxnId="{8B381553-CB49-4C70-B678-9F9C05AC1CB7}">
      <dgm:prSet/>
      <dgm:spPr/>
      <dgm:t>
        <a:bodyPr/>
        <a:lstStyle/>
        <a:p>
          <a:endParaRPr lang="zh-CN" altLang="en-US"/>
        </a:p>
      </dgm:t>
    </dgm:pt>
    <dgm:pt modelId="{2C18B3BA-A838-488B-96C1-7F69DE99A50D}" type="sibTrans" cxnId="{8B381553-CB49-4C70-B678-9F9C05AC1CB7}">
      <dgm:prSet/>
      <dgm:spPr/>
      <dgm:t>
        <a:bodyPr/>
        <a:lstStyle/>
        <a:p>
          <a:endParaRPr lang="zh-CN" altLang="en-US"/>
        </a:p>
      </dgm:t>
    </dgm:pt>
    <dgm:pt modelId="{6915326F-9F03-4420-BC09-31D20DE508FF}">
      <dgm:prSet custT="1"/>
      <dgm:spPr/>
      <dgm:t>
        <a:bodyPr/>
        <a:lstStyle/>
        <a:p>
          <a:r>
            <a:rPr lang="en-US" sz="900" dirty="0" err="1"/>
            <a:t>findHomography</a:t>
          </a:r>
          <a:endParaRPr lang="zh-CN" sz="900" dirty="0"/>
        </a:p>
      </dgm:t>
    </dgm:pt>
    <dgm:pt modelId="{2DF34CAA-115E-41F6-B4DD-E9505211EAC1}" type="parTrans" cxnId="{FF869A8C-AAAF-41D5-825D-1E29C2146C12}">
      <dgm:prSet/>
      <dgm:spPr/>
      <dgm:t>
        <a:bodyPr/>
        <a:lstStyle/>
        <a:p>
          <a:endParaRPr lang="zh-CN" altLang="en-US"/>
        </a:p>
      </dgm:t>
    </dgm:pt>
    <dgm:pt modelId="{AB700788-0C2A-45E7-9777-76838BDFDAAB}" type="sibTrans" cxnId="{FF869A8C-AAAF-41D5-825D-1E29C2146C12}">
      <dgm:prSet/>
      <dgm:spPr/>
      <dgm:t>
        <a:bodyPr/>
        <a:lstStyle/>
        <a:p>
          <a:endParaRPr lang="zh-CN" altLang="en-US"/>
        </a:p>
      </dgm:t>
    </dgm:pt>
    <dgm:pt modelId="{03997B5D-BE95-4DCC-A601-3B0579CBC936}">
      <dgm:prSet custT="1"/>
      <dgm:spPr/>
      <dgm:t>
        <a:bodyPr/>
        <a:lstStyle/>
        <a:p>
          <a:r>
            <a:rPr lang="zh-CN" altLang="en-US" sz="900" dirty="0"/>
            <a:t>投影变换</a:t>
          </a:r>
          <a:endParaRPr lang="zh-CN" sz="900" dirty="0"/>
        </a:p>
      </dgm:t>
    </dgm:pt>
    <dgm:pt modelId="{F683CCD8-034E-438B-BDC0-4AF9050E6DB9}" type="parTrans" cxnId="{6DCB7E54-392F-4077-98C1-0FC68B6D9A82}">
      <dgm:prSet/>
      <dgm:spPr/>
      <dgm:t>
        <a:bodyPr/>
        <a:lstStyle/>
        <a:p>
          <a:endParaRPr lang="zh-CN" altLang="en-US"/>
        </a:p>
      </dgm:t>
    </dgm:pt>
    <dgm:pt modelId="{987FAF87-6058-48D5-B2E0-6E00F623B219}" type="sibTrans" cxnId="{6DCB7E54-392F-4077-98C1-0FC68B6D9A82}">
      <dgm:prSet/>
      <dgm:spPr/>
      <dgm:t>
        <a:bodyPr/>
        <a:lstStyle/>
        <a:p>
          <a:endParaRPr lang="zh-CN" altLang="en-US"/>
        </a:p>
      </dgm:t>
    </dgm:pt>
    <dgm:pt modelId="{ACBD4ED6-38CC-448A-A37B-0B5003ABFBAE}" type="pres">
      <dgm:prSet presAssocID="{DBB1A3F5-5431-4D42-AEE0-8421F77EB83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F517F2A-B01E-4270-985B-8EC3040A201C}" type="pres">
      <dgm:prSet presAssocID="{03997B5D-BE95-4DCC-A601-3B0579CBC936}" presName="boxAndChildren" presStyleCnt="0"/>
      <dgm:spPr/>
    </dgm:pt>
    <dgm:pt modelId="{EF1FD771-D481-4702-A404-5141E4899145}" type="pres">
      <dgm:prSet presAssocID="{03997B5D-BE95-4DCC-A601-3B0579CBC936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508FAE81-C0FE-4574-B8C3-68B39A2DDB19}" type="pres">
      <dgm:prSet presAssocID="{03997B5D-BE95-4DCC-A601-3B0579CBC936}" presName="entireBox" presStyleLbl="node1" presStyleIdx="0" presStyleCnt="4"/>
      <dgm:spPr/>
      <dgm:t>
        <a:bodyPr/>
        <a:lstStyle/>
        <a:p>
          <a:endParaRPr lang="zh-CN" altLang="en-US"/>
        </a:p>
      </dgm:t>
    </dgm:pt>
    <dgm:pt modelId="{F02F5D79-AC05-455D-9D7A-449DFEA6C598}" type="pres">
      <dgm:prSet presAssocID="{03997B5D-BE95-4DCC-A601-3B0579CBC936}" presName="descendantBox" presStyleCnt="0"/>
      <dgm:spPr/>
    </dgm:pt>
    <dgm:pt modelId="{8AD2F786-D8B3-4264-BA38-154FE33ABEE2}" type="pres">
      <dgm:prSet presAssocID="{3A2AC5DB-9EB3-4380-B8D8-AA2D5480ACD8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3598C-6840-4AE2-90FF-9CDCD8BB9EE8}" type="pres">
      <dgm:prSet presAssocID="{AB700788-0C2A-45E7-9777-76838BDFDAAB}" presName="sp" presStyleCnt="0"/>
      <dgm:spPr/>
    </dgm:pt>
    <dgm:pt modelId="{B48D7DA1-99DB-4CB9-B1D3-0D6ED08372B7}" type="pres">
      <dgm:prSet presAssocID="{6915326F-9F03-4420-BC09-31D20DE508FF}" presName="arrowAndChildren" presStyleCnt="0"/>
      <dgm:spPr/>
    </dgm:pt>
    <dgm:pt modelId="{2D483340-478D-450B-BB8E-D407AAD4B0C6}" type="pres">
      <dgm:prSet presAssocID="{6915326F-9F03-4420-BC09-31D20DE508FF}" presName="parentTextArrow" presStyleLbl="node1" presStyleIdx="0" presStyleCnt="4"/>
      <dgm:spPr/>
      <dgm:t>
        <a:bodyPr/>
        <a:lstStyle/>
        <a:p>
          <a:endParaRPr lang="zh-CN" altLang="en-US"/>
        </a:p>
      </dgm:t>
    </dgm:pt>
    <dgm:pt modelId="{B58DD93C-75CE-4811-8BB0-1065512B9876}" type="pres">
      <dgm:prSet presAssocID="{6915326F-9F03-4420-BC09-31D20DE508FF}" presName="arrow" presStyleLbl="node1" presStyleIdx="1" presStyleCnt="4"/>
      <dgm:spPr/>
      <dgm:t>
        <a:bodyPr/>
        <a:lstStyle/>
        <a:p>
          <a:endParaRPr lang="zh-CN" altLang="en-US"/>
        </a:p>
      </dgm:t>
    </dgm:pt>
    <dgm:pt modelId="{AAD826E8-8C1E-4328-99B4-26138746770B}" type="pres">
      <dgm:prSet presAssocID="{6915326F-9F03-4420-BC09-31D20DE508FF}" presName="descendantArrow" presStyleCnt="0"/>
      <dgm:spPr/>
    </dgm:pt>
    <dgm:pt modelId="{35315FCF-19D9-4F10-9CE3-2FA4A77E22E8}" type="pres">
      <dgm:prSet presAssocID="{AA0DFA5E-401A-4A28-BFD8-39A51A691EEA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B93931-00A4-4114-98D3-AFFBEF77B5E4}" type="pres">
      <dgm:prSet presAssocID="{3EDFDE0D-0302-45EC-B25D-FAFE181B1579}" presName="sp" presStyleCnt="0"/>
      <dgm:spPr/>
    </dgm:pt>
    <dgm:pt modelId="{C6320D97-1B56-41F6-A278-47CD12570E7D}" type="pres">
      <dgm:prSet presAssocID="{8AA77829-1041-4A53-9599-F2529F6CC9F9}" presName="arrowAndChildren" presStyleCnt="0"/>
      <dgm:spPr/>
    </dgm:pt>
    <dgm:pt modelId="{F845CE4F-DF56-4E64-8CDA-73ED913DB3FD}" type="pres">
      <dgm:prSet presAssocID="{8AA77829-1041-4A53-9599-F2529F6CC9F9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EC8AD29D-1EE4-4840-9481-1300A8005AE8}" type="pres">
      <dgm:prSet presAssocID="{8AA77829-1041-4A53-9599-F2529F6CC9F9}" presName="arrow" presStyleLbl="node1" presStyleIdx="2" presStyleCnt="4"/>
      <dgm:spPr/>
      <dgm:t>
        <a:bodyPr/>
        <a:lstStyle/>
        <a:p>
          <a:endParaRPr lang="zh-CN" altLang="en-US"/>
        </a:p>
      </dgm:t>
    </dgm:pt>
    <dgm:pt modelId="{03FBDC6F-5B47-4100-A89D-16D4AECBB10E}" type="pres">
      <dgm:prSet presAssocID="{8AA77829-1041-4A53-9599-F2529F6CC9F9}" presName="descendantArrow" presStyleCnt="0"/>
      <dgm:spPr/>
    </dgm:pt>
    <dgm:pt modelId="{FEBB3C18-5C92-46B2-8F85-650763953F83}" type="pres">
      <dgm:prSet presAssocID="{4F0CA46B-CC2A-477D-8C1F-E6EE9961D4AF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2D98AA-9E54-4BC9-B37F-C138ACAD51D0}" type="pres">
      <dgm:prSet presAssocID="{845D3A3B-6050-4504-90EE-03CD8C2CCCE2}" presName="sp" presStyleCnt="0"/>
      <dgm:spPr/>
    </dgm:pt>
    <dgm:pt modelId="{4E5F573A-C9EF-4912-A320-1B90D3B2E7E6}" type="pres">
      <dgm:prSet presAssocID="{A3D3C7A6-E031-4803-9745-E7FDCE268BBD}" presName="arrowAndChildren" presStyleCnt="0"/>
      <dgm:spPr/>
    </dgm:pt>
    <dgm:pt modelId="{23CEAFE3-C2BF-436E-98B5-F6A9366E3CE5}" type="pres">
      <dgm:prSet presAssocID="{A3D3C7A6-E031-4803-9745-E7FDCE268BBD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E883BC60-6593-4DAA-A061-5F7C785E9609}" type="pres">
      <dgm:prSet presAssocID="{A3D3C7A6-E031-4803-9745-E7FDCE268BBD}" presName="arrow" presStyleLbl="node1" presStyleIdx="3" presStyleCnt="4"/>
      <dgm:spPr/>
      <dgm:t>
        <a:bodyPr/>
        <a:lstStyle/>
        <a:p>
          <a:endParaRPr lang="zh-CN" altLang="en-US"/>
        </a:p>
      </dgm:t>
    </dgm:pt>
    <dgm:pt modelId="{C2E4F335-E2FE-4A25-8E62-6C257EE50A23}" type="pres">
      <dgm:prSet presAssocID="{A3D3C7A6-E031-4803-9745-E7FDCE268BBD}" presName="descendantArrow" presStyleCnt="0"/>
      <dgm:spPr/>
    </dgm:pt>
    <dgm:pt modelId="{1937728C-CD63-4B87-A220-5F35991B2BE6}" type="pres">
      <dgm:prSet presAssocID="{6C169DEA-66CB-4B30-AE6B-99E60A6C38D9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701E91-915F-41AC-A493-2340A436755B}" srcId="{DBB1A3F5-5431-4D42-AEE0-8421F77EB838}" destId="{8AA77829-1041-4A53-9599-F2529F6CC9F9}" srcOrd="1" destOrd="0" parTransId="{9F6CA72D-6CE9-4E66-9139-8B3A95A13CCC}" sibTransId="{3EDFDE0D-0302-45EC-B25D-FAFE181B1579}"/>
    <dgm:cxn modelId="{48747335-971B-4195-94BB-A5F2F70661AC}" type="presOf" srcId="{03997B5D-BE95-4DCC-A601-3B0579CBC936}" destId="{EF1FD771-D481-4702-A404-5141E4899145}" srcOrd="0" destOrd="0" presId="urn:microsoft.com/office/officeart/2005/8/layout/process4"/>
    <dgm:cxn modelId="{6DCB7E54-392F-4077-98C1-0FC68B6D9A82}" srcId="{DBB1A3F5-5431-4D42-AEE0-8421F77EB838}" destId="{03997B5D-BE95-4DCC-A601-3B0579CBC936}" srcOrd="3" destOrd="0" parTransId="{F683CCD8-034E-438B-BDC0-4AF9050E6DB9}" sibTransId="{987FAF87-6058-48D5-B2E0-6E00F623B219}"/>
    <dgm:cxn modelId="{FF869A8C-AAAF-41D5-825D-1E29C2146C12}" srcId="{DBB1A3F5-5431-4D42-AEE0-8421F77EB838}" destId="{6915326F-9F03-4420-BC09-31D20DE508FF}" srcOrd="2" destOrd="0" parTransId="{2DF34CAA-115E-41F6-B4DD-E9505211EAC1}" sibTransId="{AB700788-0C2A-45E7-9777-76838BDFDAAB}"/>
    <dgm:cxn modelId="{8F4EF467-0422-45E7-A92F-15642C7E4E8B}" srcId="{03997B5D-BE95-4DCC-A601-3B0579CBC936}" destId="{3A2AC5DB-9EB3-4380-B8D8-AA2D5480ACD8}" srcOrd="0" destOrd="0" parTransId="{922AEFF9-FFCE-4860-B8BC-99F13CD4CAFC}" sibTransId="{957951EC-1C72-4485-868A-E5293E141D0F}"/>
    <dgm:cxn modelId="{79EB816A-6554-4053-B9BB-36BA3DA0ED89}" type="presOf" srcId="{DBB1A3F5-5431-4D42-AEE0-8421F77EB838}" destId="{ACBD4ED6-38CC-448A-A37B-0B5003ABFBAE}" srcOrd="0" destOrd="0" presId="urn:microsoft.com/office/officeart/2005/8/layout/process4"/>
    <dgm:cxn modelId="{226CE20F-1913-43D3-A098-6975B3324B6E}" type="presOf" srcId="{3A2AC5DB-9EB3-4380-B8D8-AA2D5480ACD8}" destId="{8AD2F786-D8B3-4264-BA38-154FE33ABEE2}" srcOrd="0" destOrd="0" presId="urn:microsoft.com/office/officeart/2005/8/layout/process4"/>
    <dgm:cxn modelId="{6D8E5F49-3FF0-4B05-AFA2-82FDA5ACF9F9}" type="presOf" srcId="{AA0DFA5E-401A-4A28-BFD8-39A51A691EEA}" destId="{35315FCF-19D9-4F10-9CE3-2FA4A77E22E8}" srcOrd="0" destOrd="0" presId="urn:microsoft.com/office/officeart/2005/8/layout/process4"/>
    <dgm:cxn modelId="{A612203E-C1F7-434A-80B0-701051279E7D}" srcId="{A3D3C7A6-E031-4803-9745-E7FDCE268BBD}" destId="{6C169DEA-66CB-4B30-AE6B-99E60A6C38D9}" srcOrd="0" destOrd="0" parTransId="{9C1AAB97-DFEB-4708-A02E-C7CBE8A0F3BE}" sibTransId="{568E569D-901A-4A31-AD01-F59C5B572E77}"/>
    <dgm:cxn modelId="{4BF8780F-B6BF-41F6-910C-020F683AF58D}" srcId="{DBB1A3F5-5431-4D42-AEE0-8421F77EB838}" destId="{A3D3C7A6-E031-4803-9745-E7FDCE268BBD}" srcOrd="0" destOrd="0" parTransId="{2F51FF2C-113A-4F59-8E11-6E22C588EEA7}" sibTransId="{845D3A3B-6050-4504-90EE-03CD8C2CCCE2}"/>
    <dgm:cxn modelId="{79333CA5-58A1-478D-B4BE-7B786A2531BA}" type="presOf" srcId="{A3D3C7A6-E031-4803-9745-E7FDCE268BBD}" destId="{23CEAFE3-C2BF-436E-98B5-F6A9366E3CE5}" srcOrd="0" destOrd="0" presId="urn:microsoft.com/office/officeart/2005/8/layout/process4"/>
    <dgm:cxn modelId="{BBD35E04-D60B-45E5-9285-969EABD8D174}" type="presOf" srcId="{6915326F-9F03-4420-BC09-31D20DE508FF}" destId="{B58DD93C-75CE-4811-8BB0-1065512B9876}" srcOrd="1" destOrd="0" presId="urn:microsoft.com/office/officeart/2005/8/layout/process4"/>
    <dgm:cxn modelId="{8B381553-CB49-4C70-B678-9F9C05AC1CB7}" srcId="{8AA77829-1041-4A53-9599-F2529F6CC9F9}" destId="{4F0CA46B-CC2A-477D-8C1F-E6EE9961D4AF}" srcOrd="0" destOrd="0" parTransId="{F2C2A532-8BD1-40A5-80C9-6D7DFDFB89CC}" sibTransId="{2C18B3BA-A838-488B-96C1-7F69DE99A50D}"/>
    <dgm:cxn modelId="{BD48CA4A-A8BD-4065-9912-B3F802480363}" type="presOf" srcId="{8AA77829-1041-4A53-9599-F2529F6CC9F9}" destId="{EC8AD29D-1EE4-4840-9481-1300A8005AE8}" srcOrd="1" destOrd="0" presId="urn:microsoft.com/office/officeart/2005/8/layout/process4"/>
    <dgm:cxn modelId="{B6F08ED7-CEFE-440C-930C-854465DE5A3F}" type="presOf" srcId="{4F0CA46B-CC2A-477D-8C1F-E6EE9961D4AF}" destId="{FEBB3C18-5C92-46B2-8F85-650763953F83}" srcOrd="0" destOrd="0" presId="urn:microsoft.com/office/officeart/2005/8/layout/process4"/>
    <dgm:cxn modelId="{71276A79-AA7C-4A56-B318-4313AFB58F6A}" type="presOf" srcId="{03997B5D-BE95-4DCC-A601-3B0579CBC936}" destId="{508FAE81-C0FE-4574-B8C3-68B39A2DDB19}" srcOrd="1" destOrd="0" presId="urn:microsoft.com/office/officeart/2005/8/layout/process4"/>
    <dgm:cxn modelId="{3287F9FA-FA97-4314-AAA4-79D87CF8D3CB}" type="presOf" srcId="{8AA77829-1041-4A53-9599-F2529F6CC9F9}" destId="{F845CE4F-DF56-4E64-8CDA-73ED913DB3FD}" srcOrd="0" destOrd="0" presId="urn:microsoft.com/office/officeart/2005/8/layout/process4"/>
    <dgm:cxn modelId="{6D60B0E2-4B85-4A66-9DF3-810FBA974F15}" type="presOf" srcId="{6915326F-9F03-4420-BC09-31D20DE508FF}" destId="{2D483340-478D-450B-BB8E-D407AAD4B0C6}" srcOrd="0" destOrd="0" presId="urn:microsoft.com/office/officeart/2005/8/layout/process4"/>
    <dgm:cxn modelId="{FA8C4898-6618-4ABD-AFBA-CACA76732588}" type="presOf" srcId="{6C169DEA-66CB-4B30-AE6B-99E60A6C38D9}" destId="{1937728C-CD63-4B87-A220-5F35991B2BE6}" srcOrd="0" destOrd="0" presId="urn:microsoft.com/office/officeart/2005/8/layout/process4"/>
    <dgm:cxn modelId="{97D36C9E-84C4-4D63-A889-5DDA1E52A843}" srcId="{6915326F-9F03-4420-BC09-31D20DE508FF}" destId="{AA0DFA5E-401A-4A28-BFD8-39A51A691EEA}" srcOrd="0" destOrd="0" parTransId="{69C91E0F-91BB-41EA-8940-81A40AC04D90}" sibTransId="{2EF1A455-6997-44EE-82E1-915C75D75FCE}"/>
    <dgm:cxn modelId="{2AF461B7-04B5-401F-8BEB-7C559A5C7FC6}" type="presOf" srcId="{A3D3C7A6-E031-4803-9745-E7FDCE268BBD}" destId="{E883BC60-6593-4DAA-A061-5F7C785E9609}" srcOrd="1" destOrd="0" presId="urn:microsoft.com/office/officeart/2005/8/layout/process4"/>
    <dgm:cxn modelId="{1309B49C-2A2C-4B3D-AC23-85A6B48C6C5B}" type="presParOf" srcId="{ACBD4ED6-38CC-448A-A37B-0B5003ABFBAE}" destId="{2F517F2A-B01E-4270-985B-8EC3040A201C}" srcOrd="0" destOrd="0" presId="urn:microsoft.com/office/officeart/2005/8/layout/process4"/>
    <dgm:cxn modelId="{DBE3CE5A-3D27-405A-A543-B63B795DB9C1}" type="presParOf" srcId="{2F517F2A-B01E-4270-985B-8EC3040A201C}" destId="{EF1FD771-D481-4702-A404-5141E4899145}" srcOrd="0" destOrd="0" presId="urn:microsoft.com/office/officeart/2005/8/layout/process4"/>
    <dgm:cxn modelId="{312CF78F-B501-41F1-907E-BB149FF412B8}" type="presParOf" srcId="{2F517F2A-B01E-4270-985B-8EC3040A201C}" destId="{508FAE81-C0FE-4574-B8C3-68B39A2DDB19}" srcOrd="1" destOrd="0" presId="urn:microsoft.com/office/officeart/2005/8/layout/process4"/>
    <dgm:cxn modelId="{B3599C40-6616-4391-BCCD-536CA02DEA28}" type="presParOf" srcId="{2F517F2A-B01E-4270-985B-8EC3040A201C}" destId="{F02F5D79-AC05-455D-9D7A-449DFEA6C598}" srcOrd="2" destOrd="0" presId="urn:microsoft.com/office/officeart/2005/8/layout/process4"/>
    <dgm:cxn modelId="{8EDD3971-855F-4A6E-8EAB-09276D5B7290}" type="presParOf" srcId="{F02F5D79-AC05-455D-9D7A-449DFEA6C598}" destId="{8AD2F786-D8B3-4264-BA38-154FE33ABEE2}" srcOrd="0" destOrd="0" presId="urn:microsoft.com/office/officeart/2005/8/layout/process4"/>
    <dgm:cxn modelId="{DD9D6645-6E5A-4EF9-98B9-C6E1802EAA5E}" type="presParOf" srcId="{ACBD4ED6-38CC-448A-A37B-0B5003ABFBAE}" destId="{4AE3598C-6840-4AE2-90FF-9CDCD8BB9EE8}" srcOrd="1" destOrd="0" presId="urn:microsoft.com/office/officeart/2005/8/layout/process4"/>
    <dgm:cxn modelId="{4745F4CE-2769-4D07-9473-D8841D50114D}" type="presParOf" srcId="{ACBD4ED6-38CC-448A-A37B-0B5003ABFBAE}" destId="{B48D7DA1-99DB-4CB9-B1D3-0D6ED08372B7}" srcOrd="2" destOrd="0" presId="urn:microsoft.com/office/officeart/2005/8/layout/process4"/>
    <dgm:cxn modelId="{06BD7EC5-3333-4E33-B54C-C13F2C54D0CA}" type="presParOf" srcId="{B48D7DA1-99DB-4CB9-B1D3-0D6ED08372B7}" destId="{2D483340-478D-450B-BB8E-D407AAD4B0C6}" srcOrd="0" destOrd="0" presId="urn:microsoft.com/office/officeart/2005/8/layout/process4"/>
    <dgm:cxn modelId="{DFAB0613-EDB8-4191-83AF-DF3254A3D1EF}" type="presParOf" srcId="{B48D7DA1-99DB-4CB9-B1D3-0D6ED08372B7}" destId="{B58DD93C-75CE-4811-8BB0-1065512B9876}" srcOrd="1" destOrd="0" presId="urn:microsoft.com/office/officeart/2005/8/layout/process4"/>
    <dgm:cxn modelId="{B7FAD268-564A-45DD-9919-2D81714FE028}" type="presParOf" srcId="{B48D7DA1-99DB-4CB9-B1D3-0D6ED08372B7}" destId="{AAD826E8-8C1E-4328-99B4-26138746770B}" srcOrd="2" destOrd="0" presId="urn:microsoft.com/office/officeart/2005/8/layout/process4"/>
    <dgm:cxn modelId="{3482EDFD-30DC-44F5-93E1-C4899629F404}" type="presParOf" srcId="{AAD826E8-8C1E-4328-99B4-26138746770B}" destId="{35315FCF-19D9-4F10-9CE3-2FA4A77E22E8}" srcOrd="0" destOrd="0" presId="urn:microsoft.com/office/officeart/2005/8/layout/process4"/>
    <dgm:cxn modelId="{A5419652-4687-43C7-AB03-A48CB7E4F18F}" type="presParOf" srcId="{ACBD4ED6-38CC-448A-A37B-0B5003ABFBAE}" destId="{6FB93931-00A4-4114-98D3-AFFBEF77B5E4}" srcOrd="3" destOrd="0" presId="urn:microsoft.com/office/officeart/2005/8/layout/process4"/>
    <dgm:cxn modelId="{71A89B4B-E35F-4FA8-8288-66AB9F9C64E5}" type="presParOf" srcId="{ACBD4ED6-38CC-448A-A37B-0B5003ABFBAE}" destId="{C6320D97-1B56-41F6-A278-47CD12570E7D}" srcOrd="4" destOrd="0" presId="urn:microsoft.com/office/officeart/2005/8/layout/process4"/>
    <dgm:cxn modelId="{E2DEB8BC-0B00-4CF0-848C-F9754CAC3DB5}" type="presParOf" srcId="{C6320D97-1B56-41F6-A278-47CD12570E7D}" destId="{F845CE4F-DF56-4E64-8CDA-73ED913DB3FD}" srcOrd="0" destOrd="0" presId="urn:microsoft.com/office/officeart/2005/8/layout/process4"/>
    <dgm:cxn modelId="{05A57373-347F-457A-BB3F-23D689A76EC7}" type="presParOf" srcId="{C6320D97-1B56-41F6-A278-47CD12570E7D}" destId="{EC8AD29D-1EE4-4840-9481-1300A8005AE8}" srcOrd="1" destOrd="0" presId="urn:microsoft.com/office/officeart/2005/8/layout/process4"/>
    <dgm:cxn modelId="{D919B3D6-83AB-48FD-BA45-0AA5E22D6B2C}" type="presParOf" srcId="{C6320D97-1B56-41F6-A278-47CD12570E7D}" destId="{03FBDC6F-5B47-4100-A89D-16D4AECBB10E}" srcOrd="2" destOrd="0" presId="urn:microsoft.com/office/officeart/2005/8/layout/process4"/>
    <dgm:cxn modelId="{ADDF5764-7BEA-4CA5-8B0A-5DCC5FEBD11E}" type="presParOf" srcId="{03FBDC6F-5B47-4100-A89D-16D4AECBB10E}" destId="{FEBB3C18-5C92-46B2-8F85-650763953F83}" srcOrd="0" destOrd="0" presId="urn:microsoft.com/office/officeart/2005/8/layout/process4"/>
    <dgm:cxn modelId="{C8A2D832-39AB-46D2-ABD4-B4213D8B2465}" type="presParOf" srcId="{ACBD4ED6-38CC-448A-A37B-0B5003ABFBAE}" destId="{EB2D98AA-9E54-4BC9-B37F-C138ACAD51D0}" srcOrd="5" destOrd="0" presId="urn:microsoft.com/office/officeart/2005/8/layout/process4"/>
    <dgm:cxn modelId="{5EB0C8AD-F0E6-4230-ABC0-1EB6F42BCA47}" type="presParOf" srcId="{ACBD4ED6-38CC-448A-A37B-0B5003ABFBAE}" destId="{4E5F573A-C9EF-4912-A320-1B90D3B2E7E6}" srcOrd="6" destOrd="0" presId="urn:microsoft.com/office/officeart/2005/8/layout/process4"/>
    <dgm:cxn modelId="{62723EED-EE09-4B68-9E45-2CAA0D2E6163}" type="presParOf" srcId="{4E5F573A-C9EF-4912-A320-1B90D3B2E7E6}" destId="{23CEAFE3-C2BF-436E-98B5-F6A9366E3CE5}" srcOrd="0" destOrd="0" presId="urn:microsoft.com/office/officeart/2005/8/layout/process4"/>
    <dgm:cxn modelId="{6F10BDB0-D48F-40B4-A97C-BDB3EB5355BE}" type="presParOf" srcId="{4E5F573A-C9EF-4912-A320-1B90D3B2E7E6}" destId="{E883BC60-6593-4DAA-A061-5F7C785E9609}" srcOrd="1" destOrd="0" presId="urn:microsoft.com/office/officeart/2005/8/layout/process4"/>
    <dgm:cxn modelId="{ED9FC7B0-796A-40F0-A921-B1D2566DDB4A}" type="presParOf" srcId="{4E5F573A-C9EF-4912-A320-1B90D3B2E7E6}" destId="{C2E4F335-E2FE-4A25-8E62-6C257EE50A23}" srcOrd="2" destOrd="0" presId="urn:microsoft.com/office/officeart/2005/8/layout/process4"/>
    <dgm:cxn modelId="{7453AB25-80CB-42B9-86C9-B21B36FF56E8}" type="presParOf" srcId="{C2E4F335-E2FE-4A25-8E62-6C257EE50A23}" destId="{1937728C-CD63-4B87-A220-5F35991B2BE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C10C1-A4B4-4818-AD43-A7C425C08C78}">
      <dsp:nvSpPr>
        <dsp:cNvPr id="0" name=""/>
        <dsp:cNvSpPr/>
      </dsp:nvSpPr>
      <dsp:spPr>
        <a:xfrm rot="10800000">
          <a:off x="1549283" y="1893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一、</a:t>
          </a:r>
          <a:r>
            <a:rPr lang="zh-CN" sz="2000" kern="1200" dirty="0" smtClean="0"/>
            <a:t>研究意义</a:t>
          </a:r>
          <a:endParaRPr lang="zh-CN" sz="2000" kern="1200" dirty="0"/>
        </a:p>
      </dsp:txBody>
      <dsp:txXfrm rot="10800000">
        <a:off x="1685705" y="1893"/>
        <a:ext cx="5472847" cy="545690"/>
      </dsp:txXfrm>
    </dsp:sp>
    <dsp:sp modelId="{CD6C625A-765B-409A-8E5A-F109A06B9D8A}">
      <dsp:nvSpPr>
        <dsp:cNvPr id="0" name=""/>
        <dsp:cNvSpPr/>
      </dsp:nvSpPr>
      <dsp:spPr>
        <a:xfrm>
          <a:off x="1276438" y="1893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7FE1C-4435-40B7-8757-5A5D73324536}">
      <dsp:nvSpPr>
        <dsp:cNvPr id="0" name=""/>
        <dsp:cNvSpPr/>
      </dsp:nvSpPr>
      <dsp:spPr>
        <a:xfrm rot="10800000">
          <a:off x="1549283" y="710476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zh-CN" sz="2000" kern="1200" dirty="0" smtClean="0"/>
            <a:t>研究内容</a:t>
          </a:r>
          <a:endParaRPr lang="zh-CN" sz="2000" kern="1200" dirty="0"/>
        </a:p>
      </dsp:txBody>
      <dsp:txXfrm rot="10800000">
        <a:off x="1685705" y="710476"/>
        <a:ext cx="5472847" cy="545690"/>
      </dsp:txXfrm>
    </dsp:sp>
    <dsp:sp modelId="{1F4590F4-231A-4180-9F76-14E056859C9E}">
      <dsp:nvSpPr>
        <dsp:cNvPr id="0" name=""/>
        <dsp:cNvSpPr/>
      </dsp:nvSpPr>
      <dsp:spPr>
        <a:xfrm>
          <a:off x="1276438" y="710476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D2944-1A87-409A-B86E-7C3C24AF42D9}">
      <dsp:nvSpPr>
        <dsp:cNvPr id="0" name=""/>
        <dsp:cNvSpPr/>
      </dsp:nvSpPr>
      <dsp:spPr>
        <a:xfrm rot="10800000">
          <a:off x="1549283" y="1419058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zh-CN" sz="2000" kern="1200" dirty="0" smtClean="0"/>
            <a:t>研究方法</a:t>
          </a:r>
          <a:endParaRPr lang="zh-CN" sz="2000" kern="1200" dirty="0"/>
        </a:p>
      </dsp:txBody>
      <dsp:txXfrm rot="10800000">
        <a:off x="1685705" y="1419058"/>
        <a:ext cx="5472847" cy="545690"/>
      </dsp:txXfrm>
    </dsp:sp>
    <dsp:sp modelId="{DDBB8674-A2CE-431C-AD31-F03431C66294}">
      <dsp:nvSpPr>
        <dsp:cNvPr id="0" name=""/>
        <dsp:cNvSpPr/>
      </dsp:nvSpPr>
      <dsp:spPr>
        <a:xfrm>
          <a:off x="1276438" y="1419058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87005-14D4-407D-9645-5EF000C446AA}">
      <dsp:nvSpPr>
        <dsp:cNvPr id="0" name=""/>
        <dsp:cNvSpPr/>
      </dsp:nvSpPr>
      <dsp:spPr>
        <a:xfrm rot="10800000">
          <a:off x="1549283" y="2127641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zh-CN" sz="2000" kern="1200" dirty="0" smtClean="0"/>
            <a:t>研究条件</a:t>
          </a:r>
          <a:endParaRPr lang="zh-CN" sz="2000" kern="1200" dirty="0"/>
        </a:p>
      </dsp:txBody>
      <dsp:txXfrm rot="10800000">
        <a:off x="1685705" y="2127641"/>
        <a:ext cx="5472847" cy="545690"/>
      </dsp:txXfrm>
    </dsp:sp>
    <dsp:sp modelId="{C0C9644A-D01E-4A1C-AB2D-9EA5528D2B41}">
      <dsp:nvSpPr>
        <dsp:cNvPr id="0" name=""/>
        <dsp:cNvSpPr/>
      </dsp:nvSpPr>
      <dsp:spPr>
        <a:xfrm>
          <a:off x="1276438" y="2127641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164BE-C19B-4C0B-9930-732D7B22C1FC}">
      <dsp:nvSpPr>
        <dsp:cNvPr id="0" name=""/>
        <dsp:cNvSpPr/>
      </dsp:nvSpPr>
      <dsp:spPr>
        <a:xfrm rot="10800000">
          <a:off x="1549283" y="2836224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五、</a:t>
          </a:r>
          <a:r>
            <a:rPr lang="zh-CN" sz="2000" kern="1200" dirty="0" smtClean="0"/>
            <a:t>进度安排</a:t>
          </a:r>
          <a:endParaRPr lang="zh-CN" sz="2000" kern="1200" dirty="0"/>
        </a:p>
      </dsp:txBody>
      <dsp:txXfrm rot="10800000">
        <a:off x="1685705" y="2836224"/>
        <a:ext cx="5472847" cy="545690"/>
      </dsp:txXfrm>
    </dsp:sp>
    <dsp:sp modelId="{E4238116-7803-4CD4-B21B-E8E4BAA4BB4B}">
      <dsp:nvSpPr>
        <dsp:cNvPr id="0" name=""/>
        <dsp:cNvSpPr/>
      </dsp:nvSpPr>
      <dsp:spPr>
        <a:xfrm>
          <a:off x="1276438" y="2836224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85913-A296-42FD-9D73-885C30303B5B}">
      <dsp:nvSpPr>
        <dsp:cNvPr id="0" name=""/>
        <dsp:cNvSpPr/>
      </dsp:nvSpPr>
      <dsp:spPr>
        <a:xfrm rot="10800000">
          <a:off x="1549283" y="3544806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六、</a:t>
          </a:r>
          <a:r>
            <a:rPr lang="zh-CN" sz="2000" kern="1200" dirty="0" smtClean="0"/>
            <a:t>预期结果</a:t>
          </a:r>
          <a:endParaRPr lang="zh-CN" sz="2000" kern="1200" dirty="0"/>
        </a:p>
      </dsp:txBody>
      <dsp:txXfrm rot="10800000">
        <a:off x="1685705" y="3544806"/>
        <a:ext cx="5472847" cy="545690"/>
      </dsp:txXfrm>
    </dsp:sp>
    <dsp:sp modelId="{3C7E7694-838E-4D82-86BE-37BEFAD4FE4D}">
      <dsp:nvSpPr>
        <dsp:cNvPr id="0" name=""/>
        <dsp:cNvSpPr/>
      </dsp:nvSpPr>
      <dsp:spPr>
        <a:xfrm>
          <a:off x="1276438" y="3544806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0E7C8-8BE2-4729-81E3-6965289111E7}">
      <dsp:nvSpPr>
        <dsp:cNvPr id="0" name=""/>
        <dsp:cNvSpPr/>
      </dsp:nvSpPr>
      <dsp:spPr>
        <a:xfrm rot="10800000">
          <a:off x="1549283" y="4253389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七、</a:t>
          </a:r>
          <a:r>
            <a:rPr lang="zh-CN" sz="2000" kern="1200" dirty="0" smtClean="0"/>
            <a:t>参考文献</a:t>
          </a:r>
          <a:endParaRPr lang="zh-CN" sz="2000" kern="1200" dirty="0"/>
        </a:p>
      </dsp:txBody>
      <dsp:txXfrm rot="10800000">
        <a:off x="1685705" y="4253389"/>
        <a:ext cx="5472847" cy="545690"/>
      </dsp:txXfrm>
    </dsp:sp>
    <dsp:sp modelId="{7F1C49BC-2721-4717-8EC8-176FD35B1F97}">
      <dsp:nvSpPr>
        <dsp:cNvPr id="0" name=""/>
        <dsp:cNvSpPr/>
      </dsp:nvSpPr>
      <dsp:spPr>
        <a:xfrm>
          <a:off x="1276438" y="4253389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26D3E-6C21-4FAB-94C7-689F58FD390C}">
      <dsp:nvSpPr>
        <dsp:cNvPr id="0" name=""/>
        <dsp:cNvSpPr/>
      </dsp:nvSpPr>
      <dsp:spPr>
        <a:xfrm>
          <a:off x="4941" y="75584"/>
          <a:ext cx="2246867" cy="1081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自动导航意义</a:t>
          </a:r>
          <a:endParaRPr lang="zh-CN" altLang="en-US" sz="2400" kern="1200" dirty="0"/>
        </a:p>
      </dsp:txBody>
      <dsp:txXfrm>
        <a:off x="4941" y="75584"/>
        <a:ext cx="2246867" cy="720830"/>
      </dsp:txXfrm>
    </dsp:sp>
    <dsp:sp modelId="{ED4AB859-7383-4475-B49C-2057343F9A74}">
      <dsp:nvSpPr>
        <dsp:cNvPr id="0" name=""/>
        <dsp:cNvSpPr/>
      </dsp:nvSpPr>
      <dsp:spPr>
        <a:xfrm>
          <a:off x="465143" y="796415"/>
          <a:ext cx="2246867" cy="380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600" kern="1200" dirty="0" smtClean="0">
              <a:solidFill>
                <a:srgbClr val="C00000"/>
              </a:solidFill>
            </a:rPr>
            <a:t>农业作业无人化；</a:t>
          </a:r>
          <a:r>
            <a:rPr lang="zh-CN" sz="1600" kern="1200" dirty="0" smtClean="0"/>
            <a:t>自动导航技术在农业工程利于的应用越来越广泛，在喷洒农药、除草作业、收割作业、插秧种植等方面具有广泛用途，其应用对于农业作业的自动化和无人化具有重要意义。</a:t>
          </a:r>
          <a:endParaRPr lang="zh-CN" sz="1600" kern="1200" dirty="0"/>
        </a:p>
      </dsp:txBody>
      <dsp:txXfrm>
        <a:off x="530951" y="862223"/>
        <a:ext cx="2115251" cy="3669984"/>
      </dsp:txXfrm>
    </dsp:sp>
    <dsp:sp modelId="{821983CF-A6FE-44D8-BC39-095C0558408E}">
      <dsp:nvSpPr>
        <dsp:cNvPr id="0" name=""/>
        <dsp:cNvSpPr/>
      </dsp:nvSpPr>
      <dsp:spPr>
        <a:xfrm>
          <a:off x="2592425" y="156297"/>
          <a:ext cx="722107" cy="559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/>
        </a:p>
      </dsp:txBody>
      <dsp:txXfrm>
        <a:off x="2592425" y="268178"/>
        <a:ext cx="554286" cy="335642"/>
      </dsp:txXfrm>
    </dsp:sp>
    <dsp:sp modelId="{F1F37B74-5A06-4F6C-A856-8EA45C5A10F9}">
      <dsp:nvSpPr>
        <dsp:cNvPr id="0" name=""/>
        <dsp:cNvSpPr/>
      </dsp:nvSpPr>
      <dsp:spPr>
        <a:xfrm>
          <a:off x="3614276" y="75584"/>
          <a:ext cx="2246867" cy="1081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kern="1200" dirty="0" smtClean="0"/>
            <a:t>视觉导航意义</a:t>
          </a:r>
          <a:endParaRPr lang="zh-CN" altLang="en-US" sz="2400" kern="1200" dirty="0"/>
        </a:p>
      </dsp:txBody>
      <dsp:txXfrm>
        <a:off x="3614276" y="75584"/>
        <a:ext cx="2246867" cy="720830"/>
      </dsp:txXfrm>
    </dsp:sp>
    <dsp:sp modelId="{835FFD6C-564E-46FA-BCAE-2E93964609D6}">
      <dsp:nvSpPr>
        <dsp:cNvPr id="0" name=""/>
        <dsp:cNvSpPr/>
      </dsp:nvSpPr>
      <dsp:spPr>
        <a:xfrm>
          <a:off x="4074478" y="796415"/>
          <a:ext cx="2246867" cy="380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600" kern="1200" dirty="0" smtClean="0">
              <a:solidFill>
                <a:srgbClr val="C00000"/>
              </a:solidFill>
            </a:rPr>
            <a:t>弥补现有</a:t>
          </a:r>
          <a:r>
            <a:rPr lang="en-US" sz="1600" kern="1200" dirty="0" smtClean="0">
              <a:solidFill>
                <a:srgbClr val="C00000"/>
              </a:solidFill>
            </a:rPr>
            <a:t>GPS</a:t>
          </a:r>
          <a:r>
            <a:rPr lang="zh-CN" sz="1600" kern="1200" dirty="0" smtClean="0">
              <a:solidFill>
                <a:srgbClr val="C00000"/>
              </a:solidFill>
            </a:rPr>
            <a:t>导航技术不足</a:t>
          </a:r>
          <a:r>
            <a:rPr lang="zh-CN" sz="1600" kern="1200" dirty="0" smtClean="0"/>
            <a:t>；</a:t>
          </a:r>
          <a:r>
            <a:rPr lang="zh-CN" altLang="en-US" sz="1600" kern="1200" dirty="0" smtClean="0"/>
            <a:t>相对于</a:t>
          </a:r>
          <a:r>
            <a:rPr lang="en-US" altLang="zh-CN" sz="1600" kern="1200" dirty="0" smtClean="0"/>
            <a:t>RTK_GPS</a:t>
          </a:r>
          <a:r>
            <a:rPr lang="zh-CN" altLang="en-US" sz="1600" kern="1200" dirty="0" smtClean="0"/>
            <a:t>而言，其</a:t>
          </a:r>
          <a:r>
            <a:rPr lang="zh-CN" sz="1600" kern="1200" dirty="0" smtClean="0"/>
            <a:t>价格较低，受周围环境</a:t>
          </a:r>
          <a:r>
            <a:rPr lang="zh-CN" altLang="en-US" sz="1600" kern="1200" dirty="0" smtClean="0"/>
            <a:t>（及建筑物、树木等）</a:t>
          </a:r>
          <a:r>
            <a:rPr lang="zh-CN" sz="1600" kern="1200" dirty="0" smtClean="0"/>
            <a:t>影响较小，</a:t>
          </a:r>
          <a:endParaRPr lang="zh-CN" sz="1600" kern="1200" dirty="0"/>
        </a:p>
      </dsp:txBody>
      <dsp:txXfrm>
        <a:off x="4140286" y="862223"/>
        <a:ext cx="2115251" cy="3669984"/>
      </dsp:txXfrm>
    </dsp:sp>
    <dsp:sp modelId="{36EFBBCD-6C0E-4EC4-9046-5ECC917FBA21}">
      <dsp:nvSpPr>
        <dsp:cNvPr id="0" name=""/>
        <dsp:cNvSpPr/>
      </dsp:nvSpPr>
      <dsp:spPr>
        <a:xfrm>
          <a:off x="6201760" y="156297"/>
          <a:ext cx="722107" cy="559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300" kern="1200"/>
        </a:p>
      </dsp:txBody>
      <dsp:txXfrm>
        <a:off x="6201760" y="268178"/>
        <a:ext cx="554286" cy="335642"/>
      </dsp:txXfrm>
    </dsp:sp>
    <dsp:sp modelId="{F713C572-4F8C-4953-861D-8378BCAADC5E}">
      <dsp:nvSpPr>
        <dsp:cNvPr id="0" name=""/>
        <dsp:cNvSpPr/>
      </dsp:nvSpPr>
      <dsp:spPr>
        <a:xfrm>
          <a:off x="7223611" y="75584"/>
          <a:ext cx="2246867" cy="1081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400" kern="1200" dirty="0" smtClean="0"/>
            <a:t>方法研究意义</a:t>
          </a:r>
          <a:endParaRPr lang="zh-CN" altLang="en-US" sz="2400" kern="1200" dirty="0"/>
        </a:p>
      </dsp:txBody>
      <dsp:txXfrm>
        <a:off x="7223611" y="75584"/>
        <a:ext cx="2246867" cy="720830"/>
      </dsp:txXfrm>
    </dsp:sp>
    <dsp:sp modelId="{F33B7B1F-FF1D-489D-893E-1C549374F904}">
      <dsp:nvSpPr>
        <dsp:cNvPr id="0" name=""/>
        <dsp:cNvSpPr/>
      </dsp:nvSpPr>
      <dsp:spPr>
        <a:xfrm>
          <a:off x="7683813" y="796415"/>
          <a:ext cx="2246867" cy="380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rgbClr val="C00000"/>
              </a:solidFill>
            </a:rPr>
            <a:t>完善目前的视觉导航方法。</a:t>
          </a:r>
          <a:r>
            <a:rPr lang="zh-CN" sz="1600" kern="1200" dirty="0" smtClean="0"/>
            <a:t>市场上尚没有成熟的视觉导航农机产品，国内多数研究停留在仿真阶段，其视觉导航方法和精度衡量都有待研究完善。</a:t>
          </a:r>
          <a:endParaRPr lang="zh-CN" sz="1600" kern="1200" dirty="0"/>
        </a:p>
      </dsp:txBody>
      <dsp:txXfrm>
        <a:off x="7749621" y="862223"/>
        <a:ext cx="2115251" cy="36699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97FF5-D271-457D-AFBB-57250D844665}">
      <dsp:nvSpPr>
        <dsp:cNvPr id="0" name=""/>
        <dsp:cNvSpPr/>
      </dsp:nvSpPr>
      <dsp:spPr>
        <a:xfrm>
          <a:off x="0" y="386641"/>
          <a:ext cx="10508652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588" tIns="312420" rIns="815588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500" kern="1200" dirty="0" smtClean="0"/>
            <a:t>文献表明典型的视觉导航中导航线提取一般包括以下几个步骤：颜色特征提取、图像分割、定位点选取、直线拟合这四个</a:t>
          </a:r>
          <a:r>
            <a:rPr lang="zh-CN" sz="1500" kern="1200" dirty="0" smtClean="0">
              <a:solidFill>
                <a:srgbClr val="C00000"/>
              </a:solidFill>
            </a:rPr>
            <a:t>步骤</a:t>
          </a:r>
          <a:r>
            <a:rPr lang="zh-CN" sz="1500" kern="1200" dirty="0" smtClean="0"/>
            <a:t>，应用实际导航还需要进行</a:t>
          </a:r>
          <a:r>
            <a:rPr lang="zh-CN" sz="1500" kern="1200" dirty="0" smtClean="0">
              <a:solidFill>
                <a:srgbClr val="C00000"/>
              </a:solidFill>
            </a:rPr>
            <a:t>逆投影变换</a:t>
          </a:r>
          <a:r>
            <a:rPr lang="zh-CN" sz="1500" kern="1200" dirty="0" smtClean="0"/>
            <a:t>将图像参数转化为现实坐标参数。</a:t>
          </a:r>
          <a:endParaRPr lang="zh-CN" sz="1500" kern="1200" dirty="0"/>
        </a:p>
      </dsp:txBody>
      <dsp:txXfrm>
        <a:off x="0" y="386641"/>
        <a:ext cx="10508652" cy="992250"/>
      </dsp:txXfrm>
    </dsp:sp>
    <dsp:sp modelId="{8B9A10DE-F855-4B38-9319-C6D40BF104EC}">
      <dsp:nvSpPr>
        <dsp:cNvPr id="0" name=""/>
        <dsp:cNvSpPr/>
      </dsp:nvSpPr>
      <dsp:spPr>
        <a:xfrm>
          <a:off x="525432" y="165241"/>
          <a:ext cx="180002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041" tIns="0" rIns="278041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视觉导航方法</a:t>
          </a:r>
          <a:endParaRPr lang="zh-CN" sz="1500" kern="1200"/>
        </a:p>
      </dsp:txBody>
      <dsp:txXfrm>
        <a:off x="547048" y="186857"/>
        <a:ext cx="1756795" cy="399568"/>
      </dsp:txXfrm>
    </dsp:sp>
    <dsp:sp modelId="{09E19DCC-581E-4831-BC4B-6F3AB5C8FF48}">
      <dsp:nvSpPr>
        <dsp:cNvPr id="0" name=""/>
        <dsp:cNvSpPr/>
      </dsp:nvSpPr>
      <dsp:spPr>
        <a:xfrm>
          <a:off x="0" y="1681291"/>
          <a:ext cx="10508652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588" tIns="312420" rIns="815588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500" kern="1200" dirty="0" smtClean="0"/>
            <a:t>研究结果表明各步骤的处理速度能满足作业要求，对复杂情况下作物行线提取都有了较为成熟的方法，可去除杂草、阴影、光照等影响，误差能够达到</a:t>
          </a:r>
          <a:r>
            <a:rPr lang="zh-CN" sz="1500" kern="1200" dirty="0" smtClean="0">
              <a:solidFill>
                <a:srgbClr val="C00000"/>
              </a:solidFill>
            </a:rPr>
            <a:t>厘米级</a:t>
          </a:r>
          <a:r>
            <a:rPr lang="zh-CN" sz="1500" kern="1200" dirty="0" smtClean="0"/>
            <a:t>（</a:t>
          </a:r>
          <a:r>
            <a:rPr lang="en-US" sz="1500" kern="1200" dirty="0" smtClean="0"/>
            <a:t>10cm</a:t>
          </a:r>
          <a:r>
            <a:rPr lang="zh-CN" sz="1500" kern="1200" dirty="0" smtClean="0"/>
            <a:t>内）。与</a:t>
          </a:r>
          <a:r>
            <a:rPr lang="en-US" sz="1500" kern="1200" dirty="0" smtClean="0"/>
            <a:t>GPS</a:t>
          </a:r>
          <a:r>
            <a:rPr lang="zh-CN" sz="1500" kern="1200" dirty="0" smtClean="0"/>
            <a:t>的融合研究也表明且视觉导航能对</a:t>
          </a:r>
          <a:r>
            <a:rPr lang="en-US" sz="1500" kern="1200" dirty="0" smtClean="0"/>
            <a:t>GPS</a:t>
          </a:r>
          <a:r>
            <a:rPr lang="zh-CN" sz="1500" kern="1200" dirty="0" smtClean="0"/>
            <a:t>导航起到辅助作用</a:t>
          </a:r>
          <a:endParaRPr lang="zh-CN" sz="1500" kern="1200" dirty="0"/>
        </a:p>
      </dsp:txBody>
      <dsp:txXfrm>
        <a:off x="0" y="1681291"/>
        <a:ext cx="10508652" cy="1275750"/>
      </dsp:txXfrm>
    </dsp:sp>
    <dsp:sp modelId="{3BC18D8D-2BC0-4CA4-BF3B-18528D527F2A}">
      <dsp:nvSpPr>
        <dsp:cNvPr id="0" name=""/>
        <dsp:cNvSpPr/>
      </dsp:nvSpPr>
      <dsp:spPr>
        <a:xfrm>
          <a:off x="525432" y="1459891"/>
          <a:ext cx="180002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041" tIns="0" rIns="278041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现有研究成果</a:t>
          </a:r>
          <a:endParaRPr lang="zh-CN" sz="1500" kern="1200" dirty="0"/>
        </a:p>
      </dsp:txBody>
      <dsp:txXfrm>
        <a:off x="547048" y="1481507"/>
        <a:ext cx="1756795" cy="399568"/>
      </dsp:txXfrm>
    </dsp:sp>
    <dsp:sp modelId="{E9461C1D-A78D-41E0-96EA-52C0B5B37FF9}">
      <dsp:nvSpPr>
        <dsp:cNvPr id="0" name=""/>
        <dsp:cNvSpPr/>
      </dsp:nvSpPr>
      <dsp:spPr>
        <a:xfrm>
          <a:off x="0" y="3259441"/>
          <a:ext cx="10508652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588" tIns="312420" rIns="815588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500" kern="1200" dirty="0" smtClean="0"/>
            <a:t>但国内大多文献限于</a:t>
          </a:r>
          <a:r>
            <a:rPr lang="zh-CN" sz="1500" kern="1200" dirty="0" smtClean="0">
              <a:solidFill>
                <a:srgbClr val="C00000"/>
              </a:solidFill>
            </a:rPr>
            <a:t>模拟环境</a:t>
          </a:r>
          <a:r>
            <a:rPr lang="zh-CN" sz="1500" kern="1200" dirty="0" smtClean="0"/>
            <a:t>下，没有在真实农田环境中进行作业实验研究，尤其是水田环境作业机械，未见实验案例，而少数拖拉机有进行真实作业实验，其误差多为</a:t>
          </a:r>
          <a:r>
            <a:rPr lang="en-US" sz="1500" kern="1200" dirty="0" smtClean="0"/>
            <a:t>RTK-GPS</a:t>
          </a:r>
          <a:r>
            <a:rPr lang="zh-CN" sz="1500" kern="1200" dirty="0" smtClean="0"/>
            <a:t>来评判，除</a:t>
          </a:r>
          <a:r>
            <a:rPr lang="en-US" sz="1500" kern="1200" dirty="0" smtClean="0"/>
            <a:t>RTK-GPS</a:t>
          </a:r>
          <a:r>
            <a:rPr lang="zh-CN" sz="1500" kern="1200" dirty="0" smtClean="0"/>
            <a:t>来衡量误差外，其余</a:t>
          </a:r>
          <a:r>
            <a:rPr lang="zh-CN" sz="1500" kern="1200" dirty="0" smtClean="0">
              <a:solidFill>
                <a:srgbClr val="C00000"/>
              </a:solidFill>
            </a:rPr>
            <a:t>误差</a:t>
          </a:r>
          <a:r>
            <a:rPr lang="zh-CN" sz="1500" kern="1200" dirty="0" smtClean="0"/>
            <a:t>多为图像本身提取参数与</a:t>
          </a:r>
          <a:r>
            <a:rPr lang="zh-CN" sz="1500" kern="1200" dirty="0" smtClean="0">
              <a:solidFill>
                <a:srgbClr val="C00000"/>
              </a:solidFill>
            </a:rPr>
            <a:t>人为选取参数</a:t>
          </a:r>
          <a:r>
            <a:rPr lang="zh-CN" sz="1500" kern="1200" dirty="0" smtClean="0"/>
            <a:t>进行比较，可见在水田环境下作业的视觉导航</a:t>
          </a:r>
          <a:r>
            <a:rPr lang="zh-CN" altLang="en-US" sz="1500" kern="1200" dirty="0" smtClean="0"/>
            <a:t>方法</a:t>
          </a:r>
          <a:r>
            <a:rPr lang="zh-CN" sz="1500" kern="1200" dirty="0" smtClean="0"/>
            <a:t>仍有待研究。</a:t>
          </a:r>
          <a:endParaRPr lang="zh-CN" sz="1500" kern="1200" dirty="0"/>
        </a:p>
      </dsp:txBody>
      <dsp:txXfrm>
        <a:off x="0" y="3259441"/>
        <a:ext cx="10508652" cy="1559250"/>
      </dsp:txXfrm>
    </dsp:sp>
    <dsp:sp modelId="{70FC36C0-86D1-4BBF-9BAB-710AA75CDF15}">
      <dsp:nvSpPr>
        <dsp:cNvPr id="0" name=""/>
        <dsp:cNvSpPr/>
      </dsp:nvSpPr>
      <dsp:spPr>
        <a:xfrm>
          <a:off x="525432" y="3038041"/>
          <a:ext cx="180002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041" tIns="0" rIns="278041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kern="1200" smtClean="0"/>
            <a:t>现有研究局限</a:t>
          </a:r>
          <a:endParaRPr lang="zh-CN" sz="1500" kern="1200"/>
        </a:p>
      </dsp:txBody>
      <dsp:txXfrm>
        <a:off x="547048" y="3059657"/>
        <a:ext cx="1756795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1B86F-83C4-40DB-AAF8-D9E336659087}">
      <dsp:nvSpPr>
        <dsp:cNvPr id="0" name=""/>
        <dsp:cNvSpPr/>
      </dsp:nvSpPr>
      <dsp:spPr>
        <a:xfrm>
          <a:off x="4730750" y="1709804"/>
          <a:ext cx="3347040" cy="5808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445"/>
              </a:lnTo>
              <a:lnTo>
                <a:pt x="3347040" y="290445"/>
              </a:lnTo>
              <a:lnTo>
                <a:pt x="3347040" y="5808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B7048-59DC-447B-9411-AACB485F1535}">
      <dsp:nvSpPr>
        <dsp:cNvPr id="0" name=""/>
        <dsp:cNvSpPr/>
      </dsp:nvSpPr>
      <dsp:spPr>
        <a:xfrm>
          <a:off x="4685030" y="1709804"/>
          <a:ext cx="91440" cy="5808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08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2F8E0-8A12-4609-823C-5B18AC3D8A0F}">
      <dsp:nvSpPr>
        <dsp:cNvPr id="0" name=""/>
        <dsp:cNvSpPr/>
      </dsp:nvSpPr>
      <dsp:spPr>
        <a:xfrm>
          <a:off x="1383709" y="1709804"/>
          <a:ext cx="3347040" cy="580891"/>
        </a:xfrm>
        <a:custGeom>
          <a:avLst/>
          <a:gdLst/>
          <a:ahLst/>
          <a:cxnLst/>
          <a:rect l="0" t="0" r="0" b="0"/>
          <a:pathLst>
            <a:path>
              <a:moveTo>
                <a:pt x="3347040" y="0"/>
              </a:moveTo>
              <a:lnTo>
                <a:pt x="3347040" y="290445"/>
              </a:lnTo>
              <a:lnTo>
                <a:pt x="0" y="290445"/>
              </a:lnTo>
              <a:lnTo>
                <a:pt x="0" y="5808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CD50D-99CD-4559-8B0F-6B2DB28DE8E2}">
      <dsp:nvSpPr>
        <dsp:cNvPr id="0" name=""/>
        <dsp:cNvSpPr/>
      </dsp:nvSpPr>
      <dsp:spPr>
        <a:xfrm>
          <a:off x="3347675" y="326729"/>
          <a:ext cx="2766148" cy="13830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kern="1200" dirty="0" smtClean="0"/>
            <a:t>实现视觉为主的导航</a:t>
          </a:r>
          <a:endParaRPr lang="zh-CN" sz="2100" kern="1200" dirty="0"/>
        </a:p>
      </dsp:txBody>
      <dsp:txXfrm>
        <a:off x="3415191" y="394245"/>
        <a:ext cx="2631116" cy="1248042"/>
      </dsp:txXfrm>
    </dsp:sp>
    <dsp:sp modelId="{E1B843F7-9D7B-4411-821B-F502E7948897}">
      <dsp:nvSpPr>
        <dsp:cNvPr id="0" name=""/>
        <dsp:cNvSpPr/>
      </dsp:nvSpPr>
      <dsp:spPr>
        <a:xfrm>
          <a:off x="635" y="2290695"/>
          <a:ext cx="2766148" cy="13830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实现利用单目相机获取图像信息获得导航参数</a:t>
          </a:r>
          <a:endParaRPr lang="zh-CN" sz="2100" kern="1200" dirty="0"/>
        </a:p>
      </dsp:txBody>
      <dsp:txXfrm>
        <a:off x="68151" y="2358211"/>
        <a:ext cx="2631116" cy="1248042"/>
      </dsp:txXfrm>
    </dsp:sp>
    <dsp:sp modelId="{EF1E6D3B-87E9-4940-994D-A2CF2616D6B8}">
      <dsp:nvSpPr>
        <dsp:cNvPr id="0" name=""/>
        <dsp:cNvSpPr/>
      </dsp:nvSpPr>
      <dsp:spPr>
        <a:xfrm>
          <a:off x="3347675" y="2290695"/>
          <a:ext cx="2766148" cy="13830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/>
            <a:t>融合</a:t>
          </a:r>
          <a:r>
            <a:rPr lang="en-US" sz="2100" kern="1200" smtClean="0"/>
            <a:t>GPS</a:t>
          </a:r>
          <a:r>
            <a:rPr lang="zh-CN" sz="2100" kern="1200" smtClean="0"/>
            <a:t>与惯导信息</a:t>
          </a:r>
          <a:endParaRPr lang="zh-CN" sz="2100" kern="1200"/>
        </a:p>
      </dsp:txBody>
      <dsp:txXfrm>
        <a:off x="3415191" y="2358211"/>
        <a:ext cx="2631116" cy="1248042"/>
      </dsp:txXfrm>
    </dsp:sp>
    <dsp:sp modelId="{4F17C08F-D566-4B41-8BB0-AFE24D143514}">
      <dsp:nvSpPr>
        <dsp:cNvPr id="0" name=""/>
        <dsp:cNvSpPr/>
      </dsp:nvSpPr>
      <dsp:spPr>
        <a:xfrm>
          <a:off x="6694715" y="2290695"/>
          <a:ext cx="2766148" cy="13830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/>
            <a:t>利用控制系统实现插秧机的自主导航插秧作业</a:t>
          </a:r>
          <a:endParaRPr lang="zh-CN" sz="2100" kern="1200"/>
        </a:p>
      </dsp:txBody>
      <dsp:txXfrm>
        <a:off x="6762231" y="2358211"/>
        <a:ext cx="2631116" cy="12480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085DE-2DDA-46D9-A4D4-D790679554A8}">
      <dsp:nvSpPr>
        <dsp:cNvPr id="0" name=""/>
        <dsp:cNvSpPr/>
      </dsp:nvSpPr>
      <dsp:spPr>
        <a:xfrm rot="5400000">
          <a:off x="6236765" y="-2499005"/>
          <a:ext cx="1113234" cy="639377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300" kern="1200" dirty="0" smtClean="0"/>
            <a:t>获取的图像中有用于导航的作物等，利用传统方法对其进行分割提取和</a:t>
          </a:r>
          <a:r>
            <a:rPr lang="zh-CN" sz="1300" kern="1200" dirty="0" smtClean="0">
              <a:solidFill>
                <a:srgbClr val="C00000"/>
              </a:solidFill>
            </a:rPr>
            <a:t>直线拟合</a:t>
          </a:r>
          <a:r>
            <a:rPr lang="zh-CN" sz="1300" kern="1200" dirty="0" smtClean="0"/>
            <a:t>；</a:t>
          </a:r>
          <a:endParaRPr lang="zh-CN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300" kern="1200" dirty="0" smtClean="0"/>
            <a:t>获取的图像中具有整体信息如某种纹理，利用</a:t>
          </a:r>
          <a:r>
            <a:rPr lang="zh-CN" sz="1300" kern="1200" dirty="0" smtClean="0">
              <a:solidFill>
                <a:srgbClr val="C00000"/>
              </a:solidFill>
            </a:rPr>
            <a:t>帧间图像差异</a:t>
          </a:r>
          <a:r>
            <a:rPr lang="zh-CN" sz="1300" kern="1200" dirty="0" smtClean="0"/>
            <a:t>获得位置偏差和横向偏差。</a:t>
          </a:r>
          <a:endParaRPr lang="zh-CN" sz="1300" kern="1200" dirty="0"/>
        </a:p>
      </dsp:txBody>
      <dsp:txXfrm rot="-5400000">
        <a:off x="3596497" y="195607"/>
        <a:ext cx="6339427" cy="1004546"/>
      </dsp:txXfrm>
    </dsp:sp>
    <dsp:sp modelId="{66B13F68-365F-47FE-BFF4-DB6A0E8416ED}">
      <dsp:nvSpPr>
        <dsp:cNvPr id="0" name=""/>
        <dsp:cNvSpPr/>
      </dsp:nvSpPr>
      <dsp:spPr>
        <a:xfrm>
          <a:off x="0" y="2108"/>
          <a:ext cx="3596496" cy="13915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图像</a:t>
          </a:r>
          <a:r>
            <a:rPr lang="zh-CN" sz="3100" kern="1200" dirty="0" smtClean="0"/>
            <a:t>导航线</a:t>
          </a:r>
          <a:r>
            <a:rPr lang="zh-CN" sz="3100" kern="1200" dirty="0" smtClean="0"/>
            <a:t>提取</a:t>
          </a:r>
          <a:endParaRPr lang="zh-CN" sz="3100" kern="1200" dirty="0"/>
        </a:p>
      </dsp:txBody>
      <dsp:txXfrm>
        <a:off x="67929" y="70037"/>
        <a:ext cx="3460638" cy="1255684"/>
      </dsp:txXfrm>
    </dsp:sp>
    <dsp:sp modelId="{18E73A20-0B6E-4827-873F-E71CF05A2C55}">
      <dsp:nvSpPr>
        <dsp:cNvPr id="0" name=""/>
        <dsp:cNvSpPr/>
      </dsp:nvSpPr>
      <dsp:spPr>
        <a:xfrm rot="5400000">
          <a:off x="6236765" y="-1037885"/>
          <a:ext cx="1113234" cy="639377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300" kern="1200" dirty="0" smtClean="0"/>
            <a:t>获取图像像素层面的直线或者导航参数需通过</a:t>
          </a:r>
          <a:r>
            <a:rPr lang="zh-CN" altLang="en-US" sz="1300" kern="1200" dirty="0" smtClean="0"/>
            <a:t>逆</a:t>
          </a:r>
          <a:r>
            <a:rPr lang="zh-CN" sz="1300" kern="1200" dirty="0" smtClean="0"/>
            <a:t>投影变换投影到农机车身参考坐标系实现对农机导航的指导。</a:t>
          </a:r>
          <a:endParaRPr lang="zh-CN" sz="1300" kern="1200" dirty="0"/>
        </a:p>
      </dsp:txBody>
      <dsp:txXfrm rot="-5400000">
        <a:off x="3596497" y="1656727"/>
        <a:ext cx="6339427" cy="1004546"/>
      </dsp:txXfrm>
    </dsp:sp>
    <dsp:sp modelId="{21106BD6-E732-4AF8-B289-CDE4BA0BC203}">
      <dsp:nvSpPr>
        <dsp:cNvPr id="0" name=""/>
        <dsp:cNvSpPr/>
      </dsp:nvSpPr>
      <dsp:spPr>
        <a:xfrm>
          <a:off x="0" y="1463228"/>
          <a:ext cx="3596496" cy="13915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kern="1200" smtClean="0"/>
            <a:t>视觉导航参数获取</a:t>
          </a:r>
          <a:endParaRPr lang="zh-CN" sz="3100" kern="1200"/>
        </a:p>
      </dsp:txBody>
      <dsp:txXfrm>
        <a:off x="67929" y="1531157"/>
        <a:ext cx="3460638" cy="1255684"/>
      </dsp:txXfrm>
    </dsp:sp>
    <dsp:sp modelId="{5B27881E-EFD7-4707-8436-F51823D86424}">
      <dsp:nvSpPr>
        <dsp:cNvPr id="0" name=""/>
        <dsp:cNvSpPr/>
      </dsp:nvSpPr>
      <dsp:spPr>
        <a:xfrm rot="5400000">
          <a:off x="6236765" y="423234"/>
          <a:ext cx="1113234" cy="639377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300" kern="1200" dirty="0" smtClean="0"/>
            <a:t>对由视觉获取的相对导航参数，可与</a:t>
          </a:r>
          <a:r>
            <a:rPr lang="en-US" sz="1300" kern="1200" dirty="0" smtClean="0"/>
            <a:t>GPS</a:t>
          </a:r>
          <a:r>
            <a:rPr lang="zh-CN" sz="1300" kern="1200" dirty="0" smtClean="0"/>
            <a:t>，惯导等信息获取的导航参数进行融合。</a:t>
          </a:r>
          <a:endParaRPr lang="zh-CN" sz="1300" kern="1200" dirty="0"/>
        </a:p>
      </dsp:txBody>
      <dsp:txXfrm rot="-5400000">
        <a:off x="3596497" y="3117846"/>
        <a:ext cx="6339427" cy="1004546"/>
      </dsp:txXfrm>
    </dsp:sp>
    <dsp:sp modelId="{81D81F67-DB9E-4617-BA21-DA86DB0A0F47}">
      <dsp:nvSpPr>
        <dsp:cNvPr id="0" name=""/>
        <dsp:cNvSpPr/>
      </dsp:nvSpPr>
      <dsp:spPr>
        <a:xfrm>
          <a:off x="0" y="2924348"/>
          <a:ext cx="3596496" cy="13915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kern="1200" smtClean="0"/>
            <a:t>多传感器信息融合</a:t>
          </a:r>
          <a:endParaRPr lang="zh-CN" sz="3100" kern="1200"/>
        </a:p>
      </dsp:txBody>
      <dsp:txXfrm>
        <a:off x="67929" y="2992277"/>
        <a:ext cx="3460638" cy="1255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FAE81-C0FE-4574-B8C3-68B39A2DDB19}">
      <dsp:nvSpPr>
        <dsp:cNvPr id="0" name=""/>
        <dsp:cNvSpPr/>
      </dsp:nvSpPr>
      <dsp:spPr>
        <a:xfrm>
          <a:off x="0" y="3731280"/>
          <a:ext cx="2876308" cy="8163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/>
            <a:t>投影变换</a:t>
          </a:r>
          <a:endParaRPr lang="zh-CN" sz="900" kern="1200" dirty="0"/>
        </a:p>
      </dsp:txBody>
      <dsp:txXfrm>
        <a:off x="0" y="3731280"/>
        <a:ext cx="2876308" cy="440809"/>
      </dsp:txXfrm>
    </dsp:sp>
    <dsp:sp modelId="{8AD2F786-D8B3-4264-BA38-154FE33ABEE2}">
      <dsp:nvSpPr>
        <dsp:cNvPr id="0" name=""/>
        <dsp:cNvSpPr/>
      </dsp:nvSpPr>
      <dsp:spPr>
        <a:xfrm>
          <a:off x="0" y="4155763"/>
          <a:ext cx="2876308" cy="3755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 dirty="0"/>
            <a:t>求得</a:t>
          </a:r>
          <a:r>
            <a:rPr lang="en-US" sz="900" kern="1200" dirty="0"/>
            <a:t>M</a:t>
          </a:r>
          <a:r>
            <a:rPr lang="zh-CN" sz="900" kern="1200" dirty="0"/>
            <a:t>之后，用</a:t>
          </a:r>
          <a:r>
            <a:rPr lang="en-US" sz="900" kern="1200" dirty="0" err="1"/>
            <a:t>perspectiveTransform</a:t>
          </a:r>
          <a:r>
            <a:rPr lang="zh-CN" sz="900" kern="1200" dirty="0"/>
            <a:t>函数可以在参考坐标系得到新的直线</a:t>
          </a:r>
        </a:p>
      </dsp:txBody>
      <dsp:txXfrm>
        <a:off x="0" y="4155763"/>
        <a:ext cx="2876308" cy="375503"/>
      </dsp:txXfrm>
    </dsp:sp>
    <dsp:sp modelId="{B58DD93C-75CE-4811-8BB0-1065512B9876}">
      <dsp:nvSpPr>
        <dsp:cNvPr id="0" name=""/>
        <dsp:cNvSpPr/>
      </dsp:nvSpPr>
      <dsp:spPr>
        <a:xfrm rot="10800000">
          <a:off x="0" y="2488035"/>
          <a:ext cx="2876308" cy="12554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/>
            <a:t>findHomography</a:t>
          </a:r>
          <a:endParaRPr lang="zh-CN" sz="900" kern="1200" dirty="0"/>
        </a:p>
      </dsp:txBody>
      <dsp:txXfrm rot="-10800000">
        <a:off x="0" y="2488035"/>
        <a:ext cx="2876308" cy="440676"/>
      </dsp:txXfrm>
    </dsp:sp>
    <dsp:sp modelId="{35315FCF-19D9-4F10-9CE3-2FA4A77E22E8}">
      <dsp:nvSpPr>
        <dsp:cNvPr id="0" name=""/>
        <dsp:cNvSpPr/>
      </dsp:nvSpPr>
      <dsp:spPr>
        <a:xfrm>
          <a:off x="0" y="2928712"/>
          <a:ext cx="2876308" cy="375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Homography=</a:t>
          </a:r>
          <a:r>
            <a:rPr lang="en-US" sz="900" kern="1200" dirty="0" err="1"/>
            <a:t>findHomography</a:t>
          </a:r>
          <a:r>
            <a:rPr lang="en-US" sz="900" kern="1200" dirty="0"/>
            <a:t>(Center, </a:t>
          </a:r>
          <a:r>
            <a:rPr lang="en-US" sz="900" kern="1200" dirty="0" err="1"/>
            <a:t>dstPoints</a:t>
          </a:r>
          <a:r>
            <a:rPr lang="en-US" sz="900" kern="1200" dirty="0"/>
            <a:t>)</a:t>
          </a:r>
          <a:r>
            <a:rPr lang="zh-CN" sz="900" kern="1200" dirty="0"/>
            <a:t>从而可以求得变换矩阵</a:t>
          </a:r>
          <a:r>
            <a:rPr lang="en-US" sz="900" kern="1200" dirty="0"/>
            <a:t>M.</a:t>
          </a:r>
          <a:r>
            <a:rPr lang="zh-CN" sz="900" kern="1200" dirty="0"/>
            <a:t>（算法）</a:t>
          </a:r>
        </a:p>
      </dsp:txBody>
      <dsp:txXfrm>
        <a:off x="0" y="2928712"/>
        <a:ext cx="2876308" cy="375391"/>
      </dsp:txXfrm>
    </dsp:sp>
    <dsp:sp modelId="{EC8AD29D-1EE4-4840-9481-1300A8005AE8}">
      <dsp:nvSpPr>
        <dsp:cNvPr id="0" name=""/>
        <dsp:cNvSpPr/>
      </dsp:nvSpPr>
      <dsp:spPr>
        <a:xfrm rot="10800000">
          <a:off x="0" y="1244791"/>
          <a:ext cx="2876308" cy="12554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 dirty="0"/>
            <a:t>图像坐标系坐标</a:t>
          </a:r>
          <a:r>
            <a:rPr lang="en-US" sz="900" kern="1200" dirty="0"/>
            <a:t>(Center)</a:t>
          </a:r>
          <a:endParaRPr lang="zh-CN" sz="900" kern="1200" dirty="0"/>
        </a:p>
      </dsp:txBody>
      <dsp:txXfrm rot="-10800000">
        <a:off x="0" y="1244791"/>
        <a:ext cx="2876308" cy="440676"/>
      </dsp:txXfrm>
    </dsp:sp>
    <dsp:sp modelId="{FEBB3C18-5C92-46B2-8F85-650763953F83}">
      <dsp:nvSpPr>
        <dsp:cNvPr id="0" name=""/>
        <dsp:cNvSpPr/>
      </dsp:nvSpPr>
      <dsp:spPr>
        <a:xfrm>
          <a:off x="0" y="1685467"/>
          <a:ext cx="2876308" cy="375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/>
            <a:t>计算</a:t>
          </a:r>
          <a:r>
            <a:rPr lang="zh-CN" sz="900" kern="1200" dirty="0"/>
            <a:t>连通区域质心</a:t>
          </a:r>
        </a:p>
      </dsp:txBody>
      <dsp:txXfrm>
        <a:off x="0" y="1685467"/>
        <a:ext cx="2876308" cy="375391"/>
      </dsp:txXfrm>
    </dsp:sp>
    <dsp:sp modelId="{E883BC60-6593-4DAA-A061-5F7C785E9609}">
      <dsp:nvSpPr>
        <dsp:cNvPr id="0" name=""/>
        <dsp:cNvSpPr/>
      </dsp:nvSpPr>
      <dsp:spPr>
        <a:xfrm rot="10800000">
          <a:off x="0" y="1546"/>
          <a:ext cx="2876308" cy="12554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 dirty="0"/>
            <a:t>相机</a:t>
          </a:r>
          <a:r>
            <a:rPr lang="en-US" altLang="zh-CN" sz="900" kern="1200" dirty="0"/>
            <a:t>X0Y0</a:t>
          </a:r>
          <a:r>
            <a:rPr lang="zh-CN" sz="900" kern="1200" dirty="0"/>
            <a:t>参考系坐标</a:t>
          </a:r>
          <a:r>
            <a:rPr lang="en-US" sz="900" kern="1200" dirty="0"/>
            <a:t>(</a:t>
          </a:r>
          <a:r>
            <a:rPr lang="en-US" sz="900" kern="1200" dirty="0" err="1"/>
            <a:t>dstPoints</a:t>
          </a:r>
          <a:r>
            <a:rPr lang="en-US" sz="900" kern="1200" dirty="0"/>
            <a:t>)</a:t>
          </a:r>
          <a:endParaRPr lang="zh-CN" sz="900" kern="1200" dirty="0"/>
        </a:p>
      </dsp:txBody>
      <dsp:txXfrm rot="-10800000">
        <a:off x="0" y="1546"/>
        <a:ext cx="2876308" cy="440676"/>
      </dsp:txXfrm>
    </dsp:sp>
    <dsp:sp modelId="{1937728C-CD63-4B87-A220-5F35991B2BE6}">
      <dsp:nvSpPr>
        <dsp:cNvPr id="0" name=""/>
        <dsp:cNvSpPr/>
      </dsp:nvSpPr>
      <dsp:spPr>
        <a:xfrm>
          <a:off x="0" y="442223"/>
          <a:ext cx="2876308" cy="375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GPS</a:t>
          </a:r>
          <a:r>
            <a:rPr lang="zh-CN" sz="900" kern="1200" dirty="0"/>
            <a:t>定位，计算求得</a:t>
          </a:r>
        </a:p>
      </dsp:txBody>
      <dsp:txXfrm>
        <a:off x="0" y="442223"/>
        <a:ext cx="2876308" cy="375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9A2E9-7A9F-416C-B33F-1DD89F7FB6E6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99DE5-FA88-4DA1-A685-7773E6232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92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81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P1P2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46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49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68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968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49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887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角度变化的曲线。</a:t>
            </a:r>
            <a:endParaRPr lang="en-US" altLang="zh-CN" dirty="0"/>
          </a:p>
          <a:p>
            <a:r>
              <a:rPr lang="zh-CN" altLang="en-US" dirty="0"/>
              <a:t>太慢。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瞬时</a:t>
            </a:r>
            <a:r>
              <a:rPr lang="en-US" altLang="zh-CN" dirty="0"/>
              <a:t>GPS</a:t>
            </a:r>
            <a:r>
              <a:rPr lang="zh-CN" altLang="en-US" dirty="0"/>
              <a:t>航向，</a:t>
            </a:r>
            <a:r>
              <a:rPr lang="en-US" altLang="zh-CN" dirty="0"/>
              <a:t>IMU,</a:t>
            </a:r>
          </a:p>
          <a:p>
            <a:endParaRPr lang="en-US" altLang="zh-CN" dirty="0"/>
          </a:p>
          <a:p>
            <a:r>
              <a:rPr lang="en-US" altLang="zh-CN" dirty="0"/>
              <a:t>5°</a:t>
            </a:r>
            <a:r>
              <a:rPr lang="zh-CN" altLang="en-US" dirty="0"/>
              <a:t>以内。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720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106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机器视觉只要是利用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3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83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644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55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37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与之前的结合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17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r>
              <a:rPr lang="zh-CN" altLang="en-US" dirty="0"/>
              <a:t>函数库中的点匹配算法求得矩阵，将上一步求得的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50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作用：</a:t>
            </a:r>
            <a:endParaRPr lang="en-US" altLang="zh-CN" dirty="0"/>
          </a:p>
          <a:p>
            <a:r>
              <a:rPr lang="zh-CN" altLang="en-US" dirty="0"/>
              <a:t>工具</a:t>
            </a:r>
            <a:r>
              <a:rPr lang="en-US" altLang="zh-CN" dirty="0"/>
              <a:t>:USB</a:t>
            </a:r>
            <a:r>
              <a:rPr lang="zh-CN" altLang="en-US" dirty="0"/>
              <a:t>转</a:t>
            </a:r>
            <a:r>
              <a:rPr lang="en-US" altLang="zh-CN" dirty="0"/>
              <a:t>CAN</a:t>
            </a:r>
          </a:p>
          <a:p>
            <a:r>
              <a:rPr lang="zh-CN" altLang="en-US" dirty="0"/>
              <a:t>流程：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转换</a:t>
            </a:r>
            <a:endParaRPr lang="en-US" altLang="zh-CN" dirty="0"/>
          </a:p>
          <a:p>
            <a:r>
              <a:rPr lang="zh-CN" altLang="en-US" dirty="0"/>
              <a:t>连接，</a:t>
            </a:r>
            <a:endParaRPr lang="en-US" altLang="zh-CN" dirty="0"/>
          </a:p>
          <a:p>
            <a:r>
              <a:rPr lang="zh-CN" altLang="en-US" dirty="0"/>
              <a:t>数据转换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262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28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先走通，修改每个部分。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653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402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54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76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觉导航不稳定，</a:t>
            </a:r>
            <a:r>
              <a:rPr lang="en-US" altLang="zh-CN" dirty="0"/>
              <a:t>GPS</a:t>
            </a:r>
            <a:r>
              <a:rPr lang="zh-CN" altLang="en-US" dirty="0"/>
              <a:t>为主。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95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觉导航不稳定，</a:t>
            </a:r>
            <a:r>
              <a:rPr lang="en-US" altLang="zh-CN" dirty="0"/>
              <a:t>GPS</a:t>
            </a:r>
            <a:r>
              <a:rPr lang="zh-CN" altLang="en-US" dirty="0"/>
              <a:t>为主。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58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5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96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分开右边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37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03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F3349-05B1-4B14-9745-94C87E3708EC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农业信息技术研究所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6F8D87-AE9F-4B0E-81C7-A9EEF6677101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6350"/>
            <a:ext cx="1051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2F054E1-AC2B-4B87-A808-2B05F30F1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2" b="97449" l="2532" r="97468">
                        <a14:foregroundMark x1="49367" y1="7653" x2="49367" y2="7653"/>
                        <a14:foregroundMark x1="58861" y1="11735" x2="58861" y2="11735"/>
                        <a14:foregroundMark x1="67722" y1="15306" x2="67722" y2="15306"/>
                        <a14:foregroundMark x1="58228" y1="17347" x2="58228" y2="17347"/>
                        <a14:foregroundMark x1="49367" y1="13776" x2="49367" y2="13776"/>
                        <a14:foregroundMark x1="40506" y1="11224" x2="40506" y2="11224"/>
                        <a14:foregroundMark x1="31646" y1="15306" x2="31646" y2="15306"/>
                        <a14:foregroundMark x1="41139" y1="16837" x2="41139" y2="16837"/>
                        <a14:foregroundMark x1="40506" y1="23980" x2="40506" y2="23980"/>
                        <a14:foregroundMark x1="31646" y1="21429" x2="31646" y2="21429"/>
                        <a14:foregroundMark x1="31013" y1="28061" x2="31013" y2="28061"/>
                        <a14:foregroundMark x1="40506" y1="30612" x2="40506" y2="30612"/>
                        <a14:foregroundMark x1="32911" y1="34694" x2="32911" y2="34694"/>
                        <a14:foregroundMark x1="32911" y1="41837" x2="32911" y2="41837"/>
                        <a14:foregroundMark x1="23418" y1="38776" x2="23418" y2="38776"/>
                        <a14:foregroundMark x1="22785" y1="32653" x2="22785" y2="32653"/>
                        <a14:foregroundMark x1="23418" y1="25000" x2="23418" y2="25000"/>
                        <a14:foregroundMark x1="22152" y1="45408" x2="22152" y2="45408"/>
                        <a14:foregroundMark x1="31013" y1="47959" x2="31013" y2="47959"/>
                        <a14:foregroundMark x1="25949" y1="80612" x2="25949" y2="80612"/>
                        <a14:foregroundMark x1="43038" y1="79592" x2="43038" y2="79592"/>
                        <a14:foregroundMark x1="70886" y1="82653" x2="70886" y2="82653"/>
                        <a14:foregroundMark x1="90506" y1="84184" x2="90506" y2="84184"/>
                        <a14:foregroundMark x1="67089" y1="50000" x2="67089" y2="50000"/>
                        <a14:foregroundMark x1="68354" y1="41837" x2="68354" y2="41837"/>
                        <a14:foregroundMark x1="75949" y1="45408" x2="75949" y2="45408"/>
                        <a14:foregroundMark x1="76582" y1="39286" x2="76582" y2="39286"/>
                        <a14:foregroundMark x1="76582" y1="33163" x2="76582" y2="33163"/>
                        <a14:foregroundMark x1="76582" y1="25510" x2="76582" y2="25510"/>
                        <a14:foregroundMark x1="67089" y1="27551" x2="67089" y2="27551"/>
                        <a14:foregroundMark x1="67089" y1="34694" x2="67089" y2="34694"/>
                        <a14:foregroundMark x1="59494" y1="30612" x2="59494" y2="30612"/>
                        <a14:foregroundMark x1="48734" y1="27041" x2="48734" y2="27041"/>
                        <a14:foregroundMark x1="50633" y1="19388" x2="50633" y2="19388"/>
                        <a14:foregroundMark x1="58228" y1="23980" x2="58228" y2="23980"/>
                        <a14:foregroundMark x1="68354" y1="21429" x2="68354" y2="21429"/>
                        <a14:backgroundMark x1="48734" y1="8673" x2="48734" y2="8673"/>
                        <a14:backgroundMark x1="50000" y1="9184" x2="50000" y2="9184"/>
                        <a14:backgroundMark x1="50000" y1="8163" x2="50000" y2="8163"/>
                        <a14:backgroundMark x1="48734" y1="15306" x2="48734" y2="15306"/>
                        <a14:backgroundMark x1="50000" y1="15306" x2="50000" y2="15306"/>
                        <a14:backgroundMark x1="60127" y1="13265" x2="60127" y2="13265"/>
                        <a14:backgroundMark x1="58228" y1="13776" x2="58228" y2="13776"/>
                        <a14:backgroundMark x1="58861" y1="13265" x2="58861" y2="13265"/>
                        <a14:backgroundMark x1="59494" y1="13265" x2="59494" y2="13265"/>
                        <a14:backgroundMark x1="60759" y1="12245" x2="60759" y2="12245"/>
                        <a14:backgroundMark x1="46835" y1="29082" x2="46835" y2="29082"/>
                        <a14:backgroundMark x1="47468" y1="28061" x2="47468" y2="28061"/>
                        <a14:backgroundMark x1="48101" y1="29082" x2="48101" y2="29082"/>
                        <a14:backgroundMark x1="48101" y1="28571" x2="48101" y2="28571"/>
                        <a14:backgroundMark x1="48734" y1="28571" x2="48734" y2="28571"/>
                        <a14:backgroundMark x1="68987" y1="23469" x2="68987" y2="23469"/>
                        <a14:backgroundMark x1="69620" y1="22959" x2="69620" y2="22959"/>
                        <a14:backgroundMark x1="75316" y1="34694" x2="75316" y2="34694"/>
                        <a14:backgroundMark x1="76582" y1="34184" x2="76582" y2="34184"/>
                        <a14:backgroundMark x1="77215" y1="34184" x2="77215" y2="34184"/>
                        <a14:backgroundMark x1="77848" y1="34184" x2="77848" y2="34184"/>
                        <a14:backgroundMark x1="67089" y1="52041" x2="67089" y2="52041"/>
                        <a14:backgroundMark x1="68354" y1="52041" x2="68354" y2="52041"/>
                        <a14:backgroundMark x1="68987" y1="51531" x2="68987" y2="51531"/>
                        <a14:backgroundMark x1="67089" y1="51531" x2="67089" y2="51531"/>
                        <a14:backgroundMark x1="68354" y1="51531" x2="68354" y2="51531"/>
                        <a14:backgroundMark x1="31013" y1="22449" x2="31013" y2="22449"/>
                        <a14:backgroundMark x1="32911" y1="23469" x2="32911" y2="23469"/>
                        <a14:backgroundMark x1="39241" y1="26020" x2="39241" y2="26020"/>
                        <a14:backgroundMark x1="39241" y1="25000" x2="39241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819"/>
            <a:ext cx="637309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7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069-9762-4661-8758-008AEBBE9E4D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/>
              <a:t>农业信息技术研究所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13D6D23-8EA6-445F-B959-20BE0C2871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7BF50E5-89F1-4A40-A6BE-80172A84455D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6350"/>
            <a:ext cx="1051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E2A61FD1-B59A-4975-B0E3-0F856338F4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2" b="97449" l="2532" r="97468">
                        <a14:foregroundMark x1="49367" y1="7653" x2="49367" y2="7653"/>
                        <a14:foregroundMark x1="58861" y1="11735" x2="58861" y2="11735"/>
                        <a14:foregroundMark x1="67722" y1="15306" x2="67722" y2="15306"/>
                        <a14:foregroundMark x1="58228" y1="17347" x2="58228" y2="17347"/>
                        <a14:foregroundMark x1="49367" y1="13776" x2="49367" y2="13776"/>
                        <a14:foregroundMark x1="40506" y1="11224" x2="40506" y2="11224"/>
                        <a14:foregroundMark x1="31646" y1="15306" x2="31646" y2="15306"/>
                        <a14:foregroundMark x1="41139" y1="16837" x2="41139" y2="16837"/>
                        <a14:foregroundMark x1="40506" y1="23980" x2="40506" y2="23980"/>
                        <a14:foregroundMark x1="31646" y1="21429" x2="31646" y2="21429"/>
                        <a14:foregroundMark x1="31013" y1="28061" x2="31013" y2="28061"/>
                        <a14:foregroundMark x1="40506" y1="30612" x2="40506" y2="30612"/>
                        <a14:foregroundMark x1="32911" y1="34694" x2="32911" y2="34694"/>
                        <a14:foregroundMark x1="32911" y1="41837" x2="32911" y2="41837"/>
                        <a14:foregroundMark x1="23418" y1="38776" x2="23418" y2="38776"/>
                        <a14:foregroundMark x1="22785" y1="32653" x2="22785" y2="32653"/>
                        <a14:foregroundMark x1="23418" y1="25000" x2="23418" y2="25000"/>
                        <a14:foregroundMark x1="22152" y1="45408" x2="22152" y2="45408"/>
                        <a14:foregroundMark x1="31013" y1="47959" x2="31013" y2="47959"/>
                        <a14:foregroundMark x1="25949" y1="80612" x2="25949" y2="80612"/>
                        <a14:foregroundMark x1="43038" y1="79592" x2="43038" y2="79592"/>
                        <a14:foregroundMark x1="70886" y1="82653" x2="70886" y2="82653"/>
                        <a14:foregroundMark x1="90506" y1="84184" x2="90506" y2="84184"/>
                        <a14:foregroundMark x1="67089" y1="50000" x2="67089" y2="50000"/>
                        <a14:foregroundMark x1="68354" y1="41837" x2="68354" y2="41837"/>
                        <a14:foregroundMark x1="75949" y1="45408" x2="75949" y2="45408"/>
                        <a14:foregroundMark x1="76582" y1="39286" x2="76582" y2="39286"/>
                        <a14:foregroundMark x1="76582" y1="33163" x2="76582" y2="33163"/>
                        <a14:foregroundMark x1="76582" y1="25510" x2="76582" y2="25510"/>
                        <a14:foregroundMark x1="67089" y1="27551" x2="67089" y2="27551"/>
                        <a14:foregroundMark x1="67089" y1="34694" x2="67089" y2="34694"/>
                        <a14:foregroundMark x1="59494" y1="30612" x2="59494" y2="30612"/>
                        <a14:foregroundMark x1="48734" y1="27041" x2="48734" y2="27041"/>
                        <a14:foregroundMark x1="50633" y1="19388" x2="50633" y2="19388"/>
                        <a14:foregroundMark x1="58228" y1="23980" x2="58228" y2="23980"/>
                        <a14:foregroundMark x1="68354" y1="21429" x2="68354" y2="21429"/>
                        <a14:backgroundMark x1="48734" y1="8673" x2="48734" y2="8673"/>
                        <a14:backgroundMark x1="50000" y1="9184" x2="50000" y2="9184"/>
                        <a14:backgroundMark x1="50000" y1="8163" x2="50000" y2="8163"/>
                        <a14:backgroundMark x1="48734" y1="15306" x2="48734" y2="15306"/>
                        <a14:backgroundMark x1="50000" y1="15306" x2="50000" y2="15306"/>
                        <a14:backgroundMark x1="60127" y1="13265" x2="60127" y2="13265"/>
                        <a14:backgroundMark x1="58228" y1="13776" x2="58228" y2="13776"/>
                        <a14:backgroundMark x1="58861" y1="13265" x2="58861" y2="13265"/>
                        <a14:backgroundMark x1="59494" y1="13265" x2="59494" y2="13265"/>
                        <a14:backgroundMark x1="60759" y1="12245" x2="60759" y2="12245"/>
                        <a14:backgroundMark x1="46835" y1="29082" x2="46835" y2="29082"/>
                        <a14:backgroundMark x1="47468" y1="28061" x2="47468" y2="28061"/>
                        <a14:backgroundMark x1="48101" y1="29082" x2="48101" y2="29082"/>
                        <a14:backgroundMark x1="48101" y1="28571" x2="48101" y2="28571"/>
                        <a14:backgroundMark x1="48734" y1="28571" x2="48734" y2="28571"/>
                        <a14:backgroundMark x1="68987" y1="23469" x2="68987" y2="23469"/>
                        <a14:backgroundMark x1="69620" y1="22959" x2="69620" y2="22959"/>
                        <a14:backgroundMark x1="75316" y1="34694" x2="75316" y2="34694"/>
                        <a14:backgroundMark x1="76582" y1="34184" x2="76582" y2="34184"/>
                        <a14:backgroundMark x1="77215" y1="34184" x2="77215" y2="34184"/>
                        <a14:backgroundMark x1="77848" y1="34184" x2="77848" y2="34184"/>
                        <a14:backgroundMark x1="67089" y1="52041" x2="67089" y2="52041"/>
                        <a14:backgroundMark x1="68354" y1="52041" x2="68354" y2="52041"/>
                        <a14:backgroundMark x1="68987" y1="51531" x2="68987" y2="51531"/>
                        <a14:backgroundMark x1="67089" y1="51531" x2="67089" y2="51531"/>
                        <a14:backgroundMark x1="68354" y1="51531" x2="68354" y2="51531"/>
                        <a14:backgroundMark x1="31013" y1="22449" x2="31013" y2="22449"/>
                        <a14:backgroundMark x1="32911" y1="23469" x2="32911" y2="23469"/>
                        <a14:backgroundMark x1="39241" y1="26020" x2="39241" y2="26020"/>
                        <a14:backgroundMark x1="39241" y1="25000" x2="39241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819"/>
            <a:ext cx="637309" cy="790587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6F8D87-AE9F-4B0E-81C7-A9EEF667710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19203"/>
            <a:ext cx="1051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1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28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0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PPT整理\用途\asf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37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18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7" r:id="rId2"/>
    <p:sldLayoutId id="2147483655" r:id="rId3"/>
    <p:sldLayoutId id="2147483662" r:id="rId4"/>
    <p:sldLayoutId id="2147483673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chart" Target="../charts/chart2.xml"/><Relationship Id="rId5" Type="http://schemas.openxmlformats.org/officeDocument/2006/relationships/image" Target="../media/image11.png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chart" Target="../charts/char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22.tmp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mp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0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&amp;ehk=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5529534" y="2553384"/>
            <a:ext cx="6424469" cy="905428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736968" y="2627815"/>
            <a:ext cx="5915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开题报告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083791" y="3666440"/>
            <a:ext cx="5698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研究意义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研究内容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  研究方法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其他事项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 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1413432" y="6231147"/>
            <a:ext cx="492649" cy="492649"/>
            <a:chOff x="9674578" y="2446144"/>
            <a:chExt cx="1556194" cy="1556194"/>
          </a:xfrm>
        </p:grpSpPr>
        <p:grpSp>
          <p:nvGrpSpPr>
            <p:cNvPr id="64" name="组合 63"/>
            <p:cNvGrpSpPr/>
            <p:nvPr/>
          </p:nvGrpSpPr>
          <p:grpSpPr>
            <a:xfrm>
              <a:off x="9674578" y="2446144"/>
              <a:ext cx="1556194" cy="1556194"/>
              <a:chOff x="3154508" y="1821271"/>
              <a:chExt cx="2785107" cy="2785102"/>
            </a:xfrm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5" name="Freeform 5"/>
            <p:cNvSpPr>
              <a:spLocks noChangeAspect="1" noEditPoints="1"/>
            </p:cNvSpPr>
            <p:nvPr/>
          </p:nvSpPr>
          <p:spPr bwMode="auto">
            <a:xfrm>
              <a:off x="10262139" y="2880262"/>
              <a:ext cx="400923" cy="592899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199363" y="6231147"/>
            <a:ext cx="492649" cy="492649"/>
            <a:chOff x="3843955" y="2446144"/>
            <a:chExt cx="1556194" cy="1556194"/>
          </a:xfrm>
        </p:grpSpPr>
        <p:grpSp>
          <p:nvGrpSpPr>
            <p:cNvPr id="69" name="组合 68"/>
            <p:cNvGrpSpPr/>
            <p:nvPr/>
          </p:nvGrpSpPr>
          <p:grpSpPr>
            <a:xfrm>
              <a:off x="3843955" y="2446144"/>
              <a:ext cx="1556194" cy="1556194"/>
              <a:chOff x="3154508" y="1821271"/>
              <a:chExt cx="2785107" cy="2785102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0" name="组合 69"/>
            <p:cNvGrpSpPr>
              <a:grpSpLocks noChangeAspect="1"/>
            </p:cNvGrpSpPr>
            <p:nvPr/>
          </p:nvGrpSpPr>
          <p:grpSpPr>
            <a:xfrm>
              <a:off x="4305202" y="2997957"/>
              <a:ext cx="675251" cy="4592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71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2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3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4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5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6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0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1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10806397" y="6231147"/>
            <a:ext cx="492649" cy="492649"/>
            <a:chOff x="6839012" y="2446144"/>
            <a:chExt cx="1556194" cy="1556194"/>
          </a:xfrm>
        </p:grpSpPr>
        <p:grpSp>
          <p:nvGrpSpPr>
            <p:cNvPr id="85" name="组合 84"/>
            <p:cNvGrpSpPr/>
            <p:nvPr/>
          </p:nvGrpSpPr>
          <p:grpSpPr>
            <a:xfrm>
              <a:off x="6839012" y="2446144"/>
              <a:ext cx="1556194" cy="1556194"/>
              <a:chOff x="3154508" y="1821271"/>
              <a:chExt cx="2785107" cy="2785102"/>
            </a:xfrm>
          </p:grpSpPr>
          <p:sp>
            <p:nvSpPr>
              <p:cNvPr id="87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Freeform 18"/>
            <p:cNvSpPr>
              <a:spLocks noChangeAspect="1" noEditPoints="1"/>
            </p:cNvSpPr>
            <p:nvPr/>
          </p:nvSpPr>
          <p:spPr bwMode="auto">
            <a:xfrm>
              <a:off x="7356190" y="2831801"/>
              <a:ext cx="594186" cy="712675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592329" y="6231147"/>
            <a:ext cx="492649" cy="492649"/>
            <a:chOff x="997758" y="2442742"/>
            <a:chExt cx="1556194" cy="1556194"/>
          </a:xfrm>
        </p:grpSpPr>
        <p:grpSp>
          <p:nvGrpSpPr>
            <p:cNvPr id="90" name="组合 89"/>
            <p:cNvGrpSpPr/>
            <p:nvPr/>
          </p:nvGrpSpPr>
          <p:grpSpPr>
            <a:xfrm>
              <a:off x="997758" y="2442742"/>
              <a:ext cx="1556194" cy="1556194"/>
              <a:chOff x="3154508" y="1821271"/>
              <a:chExt cx="2785107" cy="2785102"/>
            </a:xfrm>
          </p:grpSpPr>
          <p:sp>
            <p:nvSpPr>
              <p:cNvPr id="9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Freeform 7"/>
            <p:cNvSpPr>
              <a:spLocks noChangeAspect="1" noEditPoints="1"/>
            </p:cNvSpPr>
            <p:nvPr/>
          </p:nvSpPr>
          <p:spPr bwMode="auto">
            <a:xfrm>
              <a:off x="1432097" y="2948295"/>
              <a:ext cx="677075" cy="5548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6083791" y="47007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汇报人：陈海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6083791" y="628300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时间：</a:t>
            </a:r>
            <a:r>
              <a:rPr lang="en-US" altLang="zh-CN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2018.10.30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98C1E40-A5B0-41D0-80CB-DD8234C0D46C}"/>
              </a:ext>
            </a:extLst>
          </p:cNvPr>
          <p:cNvSpPr txBox="1"/>
          <p:nvPr/>
        </p:nvSpPr>
        <p:spPr>
          <a:xfrm>
            <a:off x="9817204" y="46446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导师：方慧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EDF9920-34B7-40EC-A837-3CC22F8B6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2" b="97449" l="2532" r="97468">
                        <a14:foregroundMark x1="49367" y1="7653" x2="49367" y2="7653"/>
                        <a14:foregroundMark x1="58861" y1="11735" x2="58861" y2="11735"/>
                        <a14:foregroundMark x1="67722" y1="15306" x2="67722" y2="15306"/>
                        <a14:foregroundMark x1="58228" y1="17347" x2="58228" y2="17347"/>
                        <a14:foregroundMark x1="49367" y1="13776" x2="49367" y2="13776"/>
                        <a14:foregroundMark x1="40506" y1="11224" x2="40506" y2="11224"/>
                        <a14:foregroundMark x1="31646" y1="15306" x2="31646" y2="15306"/>
                        <a14:foregroundMark x1="41139" y1="16837" x2="41139" y2="16837"/>
                        <a14:foregroundMark x1="40506" y1="23980" x2="40506" y2="23980"/>
                        <a14:foregroundMark x1="31646" y1="21429" x2="31646" y2="21429"/>
                        <a14:foregroundMark x1="31013" y1="28061" x2="31013" y2="28061"/>
                        <a14:foregroundMark x1="40506" y1="30612" x2="40506" y2="30612"/>
                        <a14:foregroundMark x1="32911" y1="34694" x2="32911" y2="34694"/>
                        <a14:foregroundMark x1="32911" y1="41837" x2="32911" y2="41837"/>
                        <a14:foregroundMark x1="23418" y1="38776" x2="23418" y2="38776"/>
                        <a14:foregroundMark x1="22785" y1="32653" x2="22785" y2="32653"/>
                        <a14:foregroundMark x1="23418" y1="25000" x2="23418" y2="25000"/>
                        <a14:foregroundMark x1="22152" y1="45408" x2="22152" y2="45408"/>
                        <a14:foregroundMark x1="31013" y1="47959" x2="31013" y2="47959"/>
                        <a14:foregroundMark x1="25949" y1="80612" x2="25949" y2="80612"/>
                        <a14:foregroundMark x1="43038" y1="79592" x2="43038" y2="79592"/>
                        <a14:foregroundMark x1="70886" y1="82653" x2="70886" y2="82653"/>
                        <a14:foregroundMark x1="90506" y1="84184" x2="90506" y2="84184"/>
                        <a14:foregroundMark x1="67089" y1="50000" x2="67089" y2="50000"/>
                        <a14:foregroundMark x1="68354" y1="41837" x2="68354" y2="41837"/>
                        <a14:foregroundMark x1="75949" y1="45408" x2="75949" y2="45408"/>
                        <a14:foregroundMark x1="76582" y1="39286" x2="76582" y2="39286"/>
                        <a14:foregroundMark x1="76582" y1="33163" x2="76582" y2="33163"/>
                        <a14:foregroundMark x1="76582" y1="25510" x2="76582" y2="25510"/>
                        <a14:foregroundMark x1="67089" y1="27551" x2="67089" y2="27551"/>
                        <a14:foregroundMark x1="67089" y1="34694" x2="67089" y2="34694"/>
                        <a14:foregroundMark x1="59494" y1="30612" x2="59494" y2="30612"/>
                        <a14:foregroundMark x1="48734" y1="27041" x2="48734" y2="27041"/>
                        <a14:foregroundMark x1="50633" y1="19388" x2="50633" y2="19388"/>
                        <a14:foregroundMark x1="58228" y1="23980" x2="58228" y2="23980"/>
                        <a14:foregroundMark x1="68354" y1="21429" x2="68354" y2="21429"/>
                        <a14:backgroundMark x1="48734" y1="8673" x2="48734" y2="8673"/>
                        <a14:backgroundMark x1="50000" y1="9184" x2="50000" y2="9184"/>
                        <a14:backgroundMark x1="50000" y1="8163" x2="50000" y2="8163"/>
                        <a14:backgroundMark x1="48734" y1="15306" x2="48734" y2="15306"/>
                        <a14:backgroundMark x1="50000" y1="15306" x2="50000" y2="15306"/>
                        <a14:backgroundMark x1="60127" y1="13265" x2="60127" y2="13265"/>
                        <a14:backgroundMark x1="58228" y1="13776" x2="58228" y2="13776"/>
                        <a14:backgroundMark x1="58861" y1="13265" x2="58861" y2="13265"/>
                        <a14:backgroundMark x1="59494" y1="13265" x2="59494" y2="13265"/>
                        <a14:backgroundMark x1="60759" y1="12245" x2="60759" y2="12245"/>
                        <a14:backgroundMark x1="46835" y1="29082" x2="46835" y2="29082"/>
                        <a14:backgroundMark x1="47468" y1="28061" x2="47468" y2="28061"/>
                        <a14:backgroundMark x1="48101" y1="29082" x2="48101" y2="29082"/>
                        <a14:backgroundMark x1="48101" y1="28571" x2="48101" y2="28571"/>
                        <a14:backgroundMark x1="48734" y1="28571" x2="48734" y2="28571"/>
                        <a14:backgroundMark x1="68987" y1="23469" x2="68987" y2="23469"/>
                        <a14:backgroundMark x1="69620" y1="22959" x2="69620" y2="22959"/>
                        <a14:backgroundMark x1="75316" y1="34694" x2="75316" y2="34694"/>
                        <a14:backgroundMark x1="76582" y1="34184" x2="76582" y2="34184"/>
                        <a14:backgroundMark x1="77215" y1="34184" x2="77215" y2="34184"/>
                        <a14:backgroundMark x1="77848" y1="34184" x2="77848" y2="34184"/>
                        <a14:backgroundMark x1="67089" y1="52041" x2="67089" y2="52041"/>
                        <a14:backgroundMark x1="68354" y1="52041" x2="68354" y2="52041"/>
                        <a14:backgroundMark x1="68987" y1="51531" x2="68987" y2="51531"/>
                        <a14:backgroundMark x1="67089" y1="51531" x2="67089" y2="51531"/>
                        <a14:backgroundMark x1="68354" y1="51531" x2="68354" y2="51531"/>
                        <a14:backgroundMark x1="31013" y1="22449" x2="31013" y2="22449"/>
                        <a14:backgroundMark x1="32911" y1="23469" x2="32911" y2="23469"/>
                        <a14:backgroundMark x1="39241" y1="26020" x2="39241" y2="26020"/>
                        <a14:backgroundMark x1="39241" y1="25000" x2="39241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819"/>
            <a:ext cx="637309" cy="79058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E1089BC-75CB-4C5D-8FB3-B47152AE3FD0}"/>
              </a:ext>
            </a:extLst>
          </p:cNvPr>
          <p:cNvSpPr/>
          <p:nvPr/>
        </p:nvSpPr>
        <p:spPr>
          <a:xfrm>
            <a:off x="-399980" y="951158"/>
            <a:ext cx="6483771" cy="5142611"/>
          </a:xfrm>
          <a:prstGeom prst="rect">
            <a:avLst/>
          </a:prstGeom>
          <a:blipFill dpi="0" rotWithShape="1">
            <a:blip r:embed="rId5">
              <a:alphaModFix amt="2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178" b="96711" l="502" r="98208">
                          <a14:foregroundMark x1="15699" y1="72978" x2="15699" y2="72978"/>
                          <a14:foregroundMark x1="18781" y1="77333" x2="18781" y2="77333"/>
                          <a14:foregroundMark x1="24373" y1="76889" x2="24373" y2="76889"/>
                          <a14:foregroundMark x1="24373" y1="76889" x2="24373" y2="76889"/>
                          <a14:foregroundMark x1="25018" y1="76889" x2="25018" y2="76889"/>
                          <a14:foregroundMark x1="23297" y1="74933" x2="23297" y2="74933"/>
                          <a14:foregroundMark x1="18280" y1="70133" x2="17061" y2="69067"/>
                          <a14:foregroundMark x1="13763" y1="65333" x2="12760" y2="64444"/>
                          <a14:foregroundMark x1="11541" y1="63111" x2="10968" y2="62756"/>
                          <a14:foregroundMark x1="9749" y1="61600" x2="9749" y2="61600"/>
                          <a14:foregroundMark x1="9606" y1="61600" x2="9606" y2="61600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3047" y1="54667" x2="13047" y2="54667"/>
                          <a14:foregroundMark x1="10466" y1="54667" x2="9964" y2="54667"/>
                          <a14:foregroundMark x1="7670" y1="54667" x2="7025" y2="54844"/>
                          <a14:foregroundMark x1="7025" y1="54844" x2="7025" y2="54844"/>
                          <a14:foregroundMark x1="7025" y1="54844" x2="7025" y2="54844"/>
                          <a14:foregroundMark x1="8244" y1="55733" x2="8889" y2="56178"/>
                          <a14:foregroundMark x1="10824" y1="56178" x2="10824" y2="56178"/>
                          <a14:foregroundMark x1="12186" y1="56622" x2="12186" y2="56622"/>
                          <a14:foregroundMark x1="13405" y1="57689" x2="13763" y2="59022"/>
                          <a14:foregroundMark x1="12043" y1="59200" x2="11326" y2="59911"/>
                          <a14:foregroundMark x1="4588" y1="57511" x2="3728" y2="57067"/>
                          <a14:foregroundMark x1="3011" y1="56178" x2="3011" y2="56178"/>
                          <a14:foregroundMark x1="2294" y1="54844" x2="2294" y2="54844"/>
                          <a14:foregroundMark x1="2294" y1="53600" x2="2294" y2="53600"/>
                          <a14:foregroundMark x1="8387" y1="71644" x2="8387" y2="71644"/>
                          <a14:foregroundMark x1="7168" y1="76000" x2="7025" y2="77067"/>
                          <a14:foregroundMark x1="7384" y1="77778" x2="8244" y2="78400"/>
                          <a14:foregroundMark x1="11183" y1="79022" x2="15484" y2="79733"/>
                          <a14:foregroundMark x1="22437" y1="78667" x2="23799" y2="79022"/>
                          <a14:foregroundMark x1="30036" y1="79022" x2="33907" y2="80622"/>
                          <a14:foregroundMark x1="43943" y1="81422" x2="48244" y2="83378"/>
                          <a14:foregroundMark x1="58351" y1="83022" x2="60072" y2="83200"/>
                          <a14:foregroundMark x1="65448" y1="83200" x2="68387" y2="83644"/>
                          <a14:foregroundMark x1="73620" y1="83378" x2="75341" y2="83822"/>
                          <a14:foregroundMark x1="78781" y1="84533" x2="80502" y2="86044"/>
                          <a14:foregroundMark x1="81935" y1="86222" x2="83154" y2="87111"/>
                          <a14:foregroundMark x1="83513" y1="89067" x2="83513" y2="89067"/>
                          <a14:foregroundMark x1="87097" y1="90133" x2="87957" y2="90400"/>
                          <a14:foregroundMark x1="91828" y1="90133" x2="91828" y2="90133"/>
                          <a14:foregroundMark x1="93047" y1="86222" x2="92688" y2="85422"/>
                          <a14:foregroundMark x1="91828" y1="82133" x2="91828" y2="81244"/>
                          <a14:foregroundMark x1="91828" y1="79289" x2="91828" y2="79289"/>
                          <a14:foregroundMark x1="91828" y1="78844" x2="91828" y2="78844"/>
                          <a14:foregroundMark x1="88674" y1="74489" x2="88674" y2="74489"/>
                          <a14:foregroundMark x1="88674" y1="74222" x2="88674" y2="74222"/>
                          <a14:foregroundMark x1="88889" y1="74933" x2="89032" y2="78667"/>
                          <a14:foregroundMark x1="89032" y1="78667" x2="89032" y2="78667"/>
                          <a14:foregroundMark x1="87957" y1="79911" x2="87455" y2="80356"/>
                          <a14:foregroundMark x1="87312" y1="80800" x2="85878" y2="81689"/>
                          <a14:foregroundMark x1="84516" y1="82133" x2="83297" y2="83022"/>
                          <a14:foregroundMark x1="80000" y1="83200" x2="77921" y2="83644"/>
                          <a14:foregroundMark x1="70824" y1="83200" x2="67885" y2="83822"/>
                          <a14:foregroundMark x1="63513" y1="83822" x2="63513" y2="83822"/>
                          <a14:foregroundMark x1="90753" y1="63822" x2="90753" y2="63822"/>
                          <a14:foregroundMark x1="90968" y1="63111" x2="90968" y2="63111"/>
                          <a14:foregroundMark x1="90968" y1="62044" x2="90968" y2="62044"/>
                          <a14:foregroundMark x1="90968" y1="62044" x2="90968" y2="62044"/>
                          <a14:foregroundMark x1="56631" y1="82133" x2="55556" y2="82133"/>
                          <a14:foregroundMark x1="48602" y1="79467" x2="47240" y2="78667"/>
                          <a14:foregroundMark x1="42581" y1="76000" x2="38208" y2="76000"/>
                          <a14:foregroundMark x1="26093" y1="75111" x2="23799" y2="75556"/>
                          <a14:foregroundMark x1="17419" y1="75822" x2="14624" y2="76000"/>
                          <a14:foregroundMark x1="9247" y1="75378" x2="8530" y2="75111"/>
                          <a14:foregroundMark x1="6452" y1="72978" x2="6452" y2="72978"/>
                          <a14:foregroundMark x1="5090" y1="70578" x2="5090" y2="70578"/>
                          <a14:foregroundMark x1="11541" y1="82133" x2="11541" y2="82756"/>
                          <a14:foregroundMark x1="6667" y1="86933" x2="5448" y2="87556"/>
                          <a14:foregroundMark x1="3369" y1="65333" x2="3369" y2="65333"/>
                          <a14:foregroundMark x1="3871" y1="75822" x2="4229" y2="78844"/>
                          <a14:foregroundMark x1="5448" y1="85778" x2="5806" y2="86667"/>
                          <a14:foregroundMark x1="10824" y1="87556" x2="14265" y2="87733"/>
                          <a14:foregroundMark x1="33047" y1="86489" x2="34767" y2="86489"/>
                          <a14:foregroundMark x1="42581" y1="85778" x2="47742" y2="86222"/>
                          <a14:foregroundMark x1="63513" y1="86667" x2="68746" y2="87111"/>
                          <a14:foregroundMark x1="76703" y1="86667" x2="79857" y2="86933"/>
                          <a14:foregroundMark x1="84373" y1="86933" x2="85018" y2="86933"/>
                          <a14:foregroundMark x1="87312" y1="85600" x2="87312" y2="85600"/>
                          <a14:foregroundMark x1="87957" y1="82756" x2="87957" y2="82756"/>
                          <a14:foregroundMark x1="87312" y1="81689" x2="86452" y2="81244"/>
                          <a14:foregroundMark x1="83799" y1="79733" x2="82437" y2="79733"/>
                          <a14:foregroundMark x1="81720" y1="79467" x2="80860" y2="79467"/>
                          <a14:foregroundMark x1="79140" y1="78222" x2="77921" y2="76444"/>
                          <a14:foregroundMark x1="77204" y1="75111" x2="77204" y2="75111"/>
                          <a14:foregroundMark x1="76057" y1="77511" x2="73620" y2="79289"/>
                          <a14:foregroundMark x1="73262" y1="79467" x2="73262" y2="79467"/>
                          <a14:foregroundMark x1="71326" y1="76000" x2="71326" y2="76000"/>
                          <a14:foregroundMark x1="70968" y1="76000" x2="69964" y2="77956"/>
                          <a14:foregroundMark x1="68387" y1="81244" x2="68387" y2="81867"/>
                          <a14:foregroundMark x1="67885" y1="76000" x2="67885" y2="76000"/>
                          <a14:foregroundMark x1="67670" y1="75378" x2="67670" y2="75378"/>
                          <a14:foregroundMark x1="67025" y1="80978" x2="66810" y2="82133"/>
                          <a14:foregroundMark x1="66810" y1="83378" x2="66810" y2="83378"/>
                          <a14:foregroundMark x1="64086" y1="76267" x2="64086" y2="76267"/>
                          <a14:foregroundMark x1="62509" y1="74489" x2="62509" y2="74489"/>
                          <a14:foregroundMark x1="60573" y1="73422" x2="60573" y2="73422"/>
                          <a14:foregroundMark x1="57993" y1="78667" x2="57993" y2="80622"/>
                          <a14:foregroundMark x1="53620" y1="73156" x2="53620" y2="72533"/>
                          <a14:foregroundMark x1="56057" y1="67467" x2="56057" y2="67467"/>
                          <a14:foregroundMark x1="56272" y1="74933" x2="56416" y2="76444"/>
                          <a14:foregroundMark x1="50896" y1="78667" x2="50896" y2="78667"/>
                          <a14:foregroundMark x1="45878" y1="71911" x2="45878" y2="71911"/>
                          <a14:foregroundMark x1="43082" y1="68622" x2="40502" y2="73600"/>
                          <a14:foregroundMark x1="39283" y1="76622" x2="39068" y2="79467"/>
                          <a14:foregroundMark x1="39068" y1="79911" x2="39068" y2="79911"/>
                          <a14:foregroundMark x1="33907" y1="71200" x2="33047" y2="70311"/>
                          <a14:foregroundMark x1="30036" y1="64889" x2="30036" y2="64889"/>
                          <a14:foregroundMark x1="26452" y1="72711" x2="26452" y2="75111"/>
                          <a14:foregroundMark x1="25735" y1="76267" x2="25735" y2="76267"/>
                          <a14:foregroundMark x1="19283" y1="67111" x2="19283" y2="67111"/>
                          <a14:foregroundMark x1="14122" y1="77511" x2="13620" y2="78667"/>
                          <a14:foregroundMark x1="13405" y1="78667" x2="13405" y2="78667"/>
                          <a14:foregroundMark x1="7025" y1="67289" x2="7025" y2="67289"/>
                          <a14:foregroundMark x1="5591" y1="64267" x2="5591" y2="64267"/>
                          <a14:foregroundMark x1="4229" y1="62489" x2="4229" y2="62489"/>
                          <a14:foregroundMark x1="6165" y1="71644" x2="6452" y2="73422"/>
                          <a14:foregroundMark x1="7025" y1="79733" x2="7025" y2="81689"/>
                          <a14:foregroundMark x1="8029" y1="84267" x2="8530" y2="84978"/>
                          <a14:foregroundMark x1="11326" y1="84978" x2="11326" y2="84978"/>
                          <a14:foregroundMark x1="12545" y1="85600" x2="13262" y2="86044"/>
                          <a14:foregroundMark x1="12401" y1="87733" x2="11685" y2="88000"/>
                          <a14:foregroundMark x1="3871" y1="76622" x2="3871" y2="76622"/>
                          <a14:foregroundMark x1="3369" y1="83022" x2="3369" y2="83022"/>
                          <a14:foregroundMark x1="2294" y1="79289" x2="2294" y2="79289"/>
                          <a14:foregroundMark x1="2294" y1="79289" x2="2294" y2="79289"/>
                          <a14:foregroundMark x1="3369" y1="84267" x2="3513" y2="86667"/>
                          <a14:foregroundMark x1="4229" y1="88178" x2="4373" y2="88889"/>
                          <a14:foregroundMark x1="6308" y1="89067" x2="7670" y2="89333"/>
                          <a14:foregroundMark x1="12043" y1="88178" x2="12545" y2="88444"/>
                          <a14:foregroundMark x1="15125" y1="88000" x2="16201" y2="88000"/>
                          <a14:foregroundMark x1="17921" y1="88000" x2="18638" y2="88000"/>
                          <a14:foregroundMark x1="19857" y1="87556" x2="20358" y2="86933"/>
                          <a14:foregroundMark x1="22294" y1="83378" x2="22294" y2="83378"/>
                          <a14:foregroundMark x1="25735" y1="75556" x2="25735" y2="75556"/>
                          <a14:foregroundMark x1="27312" y1="75556" x2="27957" y2="76622"/>
                          <a14:foregroundMark x1="29391" y1="77956" x2="30036" y2="79289"/>
                          <a14:foregroundMark x1="30036" y1="79289" x2="30036" y2="79289"/>
                          <a14:foregroundMark x1="29176" y1="74222" x2="29176" y2="74222"/>
                          <a14:foregroundMark x1="26237" y1="86667" x2="26093" y2="87378"/>
                          <a14:foregroundMark x1="22939" y1="89067" x2="21075" y2="90133"/>
                          <a14:foregroundMark x1="16559" y1="91289" x2="14839" y2="92178"/>
                          <a14:foregroundMark x1="10681" y1="92178" x2="8244" y2="92533"/>
                          <a14:foregroundMark x1="6452" y1="92178" x2="5806" y2="91911"/>
                          <a14:foregroundMark x1="5090" y1="90844" x2="4946" y2="90133"/>
                          <a14:foregroundMark x1="2151" y1="79911" x2="2151" y2="79911"/>
                          <a14:foregroundMark x1="2151" y1="79733" x2="2151" y2="79733"/>
                          <a14:foregroundMark x1="1434" y1="78222" x2="1434" y2="78222"/>
                          <a14:foregroundMark x1="3011" y1="81422" x2="5090" y2="85156"/>
                          <a14:foregroundMark x1="8889" y1="88000" x2="11541" y2="89778"/>
                          <a14:foregroundMark x1="20860" y1="89333" x2="21577" y2="89511"/>
                          <a14:foregroundMark x1="21935" y1="90133" x2="21720" y2="90844"/>
                          <a14:foregroundMark x1="14480" y1="91289" x2="14480" y2="91289"/>
                          <a14:foregroundMark x1="13763" y1="91022" x2="13763" y2="91022"/>
                          <a14:foregroundMark x1="18280" y1="87111" x2="18996" y2="87378"/>
                          <a14:foregroundMark x1="21219" y1="86933" x2="25018" y2="85600"/>
                          <a14:foregroundMark x1="32688" y1="82133" x2="33333" y2="81422"/>
                          <a14:foregroundMark x1="35627" y1="80178" x2="37491" y2="80178"/>
                          <a14:foregroundMark x1="42724" y1="79911" x2="45305" y2="83022"/>
                          <a14:foregroundMark x1="48602" y1="86044" x2="50681" y2="88000"/>
                          <a14:foregroundMark x1="57993" y1="90578" x2="59211" y2="90578"/>
                          <a14:foregroundMark x1="61075" y1="89956" x2="63513" y2="89956"/>
                          <a14:foregroundMark x1="69749" y1="89956" x2="72401" y2="90400"/>
                          <a14:foregroundMark x1="77778" y1="89956" x2="78280" y2="89956"/>
                          <a14:foregroundMark x1="82294" y1="92533" x2="82294" y2="92533"/>
                          <a14:foregroundMark x1="90609" y1="92178" x2="90609" y2="92178"/>
                          <a14:foregroundMark x1="86810" y1="92356" x2="86810" y2="92356"/>
                          <a14:foregroundMark x1="84158" y1="92533" x2="83656" y2="92800"/>
                          <a14:foregroundMark x1="79140" y1="92356" x2="76918" y2="92356"/>
                          <a14:foregroundMark x1="74480" y1="92356" x2="73405" y2="92800"/>
                          <a14:foregroundMark x1="69964" y1="92800" x2="67670" y2="92800"/>
                          <a14:foregroundMark x1="64588" y1="92800" x2="63011" y2="92978"/>
                          <a14:foregroundMark x1="58351" y1="93422" x2="57276" y2="93422"/>
                          <a14:foregroundMark x1="56416" y1="92978" x2="56416" y2="92978"/>
                          <a14:foregroundMark x1="54552" y1="90400" x2="54552" y2="90400"/>
                          <a14:foregroundMark x1="54337" y1="90400" x2="53835" y2="90133"/>
                          <a14:foregroundMark x1="52473" y1="89333" x2="51900" y2="89333"/>
                          <a14:foregroundMark x1="50036" y1="89333" x2="48244" y2="89333"/>
                          <a14:foregroundMark x1="41720" y1="89511" x2="38423" y2="89956"/>
                          <a14:foregroundMark x1="34910" y1="89956" x2="32688" y2="89956"/>
                          <a14:foregroundMark x1="28889" y1="89778" x2="26093" y2="89956"/>
                          <a14:foregroundMark x1="22437" y1="89956" x2="19857" y2="89956"/>
                          <a14:foregroundMark x1="16201" y1="90133" x2="9964" y2="90578"/>
                          <a14:foregroundMark x1="8746" y1="90578" x2="8746" y2="90578"/>
                          <a14:foregroundMark x1="4731" y1="88178" x2="4086" y2="87556"/>
                          <a14:foregroundMark x1="1649" y1="81867" x2="1649" y2="81867"/>
                          <a14:foregroundMark x1="1434" y1="79289" x2="1434" y2="79289"/>
                          <a14:foregroundMark x1="1434" y1="78667" x2="1434" y2="78667"/>
                          <a14:foregroundMark x1="1290" y1="77511" x2="1290" y2="77511"/>
                          <a14:foregroundMark x1="2509" y1="84267" x2="2867" y2="85422"/>
                          <a14:foregroundMark x1="13620" y1="87111" x2="14265" y2="87378"/>
                          <a14:foregroundMark x1="25376" y1="87111" x2="27312" y2="87378"/>
                          <a14:foregroundMark x1="33047" y1="87111" x2="34050" y2="87378"/>
                          <a14:foregroundMark x1="38566" y1="86933" x2="39785" y2="87378"/>
                          <a14:foregroundMark x1="43943" y1="87733" x2="43943" y2="87733"/>
                          <a14:foregroundMark x1="29032" y1="89956" x2="27312" y2="90133"/>
                          <a14:foregroundMark x1="22079" y1="90133" x2="22079" y2="90133"/>
                          <a14:foregroundMark x1="20215" y1="90578" x2="19283" y2="90844"/>
                          <a14:foregroundMark x1="11685" y1="91289" x2="8387" y2="91467"/>
                          <a14:foregroundMark x1="5448" y1="91022" x2="5448" y2="91022"/>
                          <a14:foregroundMark x1="4229" y1="89956" x2="4229" y2="89956"/>
                          <a14:foregroundMark x1="3513" y1="86044" x2="3513" y2="86044"/>
                          <a14:foregroundMark x1="3011" y1="82756" x2="3011" y2="82756"/>
                          <a14:foregroundMark x1="2151" y1="79467" x2="2151" y2="79467"/>
                          <a14:foregroundMark x1="789" y1="76444" x2="789" y2="76444"/>
                          <a14:foregroundMark x1="573" y1="76000" x2="573" y2="76000"/>
                          <a14:foregroundMark x1="1792" y1="89333" x2="1792" y2="89333"/>
                          <a14:foregroundMark x1="2867" y1="89956" x2="4229" y2="90578"/>
                          <a14:foregroundMark x1="10323" y1="90133" x2="14480" y2="90133"/>
                          <a14:foregroundMark x1="19857" y1="89778" x2="21577" y2="89778"/>
                          <a14:foregroundMark x1="22079" y1="89778" x2="24158" y2="90133"/>
                          <a14:foregroundMark x1="26237" y1="90578" x2="27670" y2="91022"/>
                          <a14:foregroundMark x1="31470" y1="91911" x2="32330" y2="92178"/>
                          <a14:foregroundMark x1="33548" y1="92178" x2="35125" y2="92356"/>
                          <a14:foregroundMark x1="37849" y1="91911" x2="40143" y2="91733"/>
                          <a14:foregroundMark x1="43226" y1="90844" x2="44086" y2="90844"/>
                          <a14:foregroundMark x1="48100" y1="90578" x2="49462" y2="90844"/>
                          <a14:foregroundMark x1="50323" y1="90844" x2="51039" y2="90844"/>
                          <a14:foregroundMark x1="51900" y1="90844" x2="53620" y2="91022"/>
                          <a14:foregroundMark x1="54839" y1="91022" x2="55556" y2="91022"/>
                          <a14:foregroundMark x1="57491" y1="90844" x2="57491" y2="90844"/>
                          <a14:foregroundMark x1="58996" y1="91289" x2="58996" y2="91289"/>
                          <a14:foregroundMark x1="61434" y1="91467" x2="64086" y2="91911"/>
                          <a14:foregroundMark x1="65591" y1="91911" x2="67168" y2="92178"/>
                          <a14:foregroundMark x1="72186" y1="92178" x2="74480" y2="92533"/>
                          <a14:foregroundMark x1="77204" y1="92533" x2="77921" y2="92533"/>
                          <a14:foregroundMark x1="79642" y1="92533" x2="82079" y2="92800"/>
                          <a14:foregroundMark x1="86093" y1="92533" x2="86953" y2="92533"/>
                          <a14:foregroundMark x1="89391" y1="92533" x2="89391" y2="92533"/>
                          <a14:backgroundMark x1="48244" y1="42489" x2="48244" y2="42489"/>
                          <a14:backgroundMark x1="48459" y1="42044" x2="48459" y2="42044"/>
                          <a14:backgroundMark x1="49176" y1="42044" x2="49176" y2="42044"/>
                          <a14:backgroundMark x1="48817" y1="44444" x2="48817" y2="44444"/>
                          <a14:backgroundMark x1="48100" y1="45067" x2="48100" y2="45067"/>
                          <a14:backgroundMark x1="13620" y1="35022" x2="13620" y2="35022"/>
                          <a14:backgroundMark x1="29176" y1="31556" x2="29176" y2="31556"/>
                          <a14:backgroundMark x1="70323" y1="28267" x2="70323" y2="28267"/>
                          <a14:backgroundMark x1="71183" y1="28267" x2="71183" y2="28267"/>
                          <a14:backgroundMark x1="94050" y1="48356" x2="94050" y2="48356"/>
                          <a14:backgroundMark x1="79857" y1="37867" x2="79857" y2="37867"/>
                          <a14:backgroundMark x1="77921" y1="37689" x2="77921" y2="37689"/>
                          <a14:backgroundMark x1="73620" y1="35467" x2="73620" y2="35467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2" r="-5618" b="-59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97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07"/>
    </mc:Choice>
    <mc:Fallback xmlns="">
      <p:transition advTm="440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F069-9762-4661-8758-008AEBBE9E4D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 smtClean="0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" name="标题 4"/>
          <p:cNvSpPr txBox="1">
            <a:spLocks/>
          </p:cNvSpPr>
          <p:nvPr/>
        </p:nvSpPr>
        <p:spPr>
          <a:xfrm>
            <a:off x="0" y="365125"/>
            <a:ext cx="10515600" cy="812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    2 </a:t>
            </a:r>
            <a:r>
              <a:rPr lang="zh-CN" altLang="en-US" b="1" dirty="0" smtClean="0"/>
              <a:t>研究内容</a:t>
            </a:r>
            <a:r>
              <a:rPr lang="en-US" altLang="zh-CN" b="1" dirty="0" smtClean="0"/>
              <a:t>-</a:t>
            </a:r>
            <a:r>
              <a:rPr lang="zh-CN" altLang="en-US" sz="3600" b="1" dirty="0" smtClean="0"/>
              <a:t>研究目标</a:t>
            </a:r>
            <a:endParaRPr lang="zh-CN" altLang="en-US" sz="3600" b="1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0790778" y="493520"/>
            <a:ext cx="563022" cy="556010"/>
            <a:chOff x="3915846" y="1929676"/>
            <a:chExt cx="563022" cy="556010"/>
          </a:xfrm>
        </p:grpSpPr>
        <p:sp>
          <p:nvSpPr>
            <p:cNvPr id="10" name="椭圆 9"/>
            <p:cNvSpPr/>
            <p:nvPr/>
          </p:nvSpPr>
          <p:spPr>
            <a:xfrm>
              <a:off x="3915846" y="1929676"/>
              <a:ext cx="545690" cy="54569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饼形 10"/>
            <p:cNvSpPr/>
            <p:nvPr/>
          </p:nvSpPr>
          <p:spPr>
            <a:xfrm>
              <a:off x="3931668" y="1938486"/>
              <a:ext cx="547200" cy="547200"/>
            </a:xfrm>
            <a:prstGeom prst="pie">
              <a:avLst>
                <a:gd name="adj1" fmla="val 8980657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2314089662"/>
              </p:ext>
            </p:extLst>
          </p:nvPr>
        </p:nvGraphicFramePr>
        <p:xfrm>
          <a:off x="1365250" y="1692370"/>
          <a:ext cx="9461500" cy="400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64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F069-9762-4661-8758-008AEBBE9E4D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 smtClean="0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" name="标题 4"/>
          <p:cNvSpPr txBox="1">
            <a:spLocks/>
          </p:cNvSpPr>
          <p:nvPr/>
        </p:nvSpPr>
        <p:spPr>
          <a:xfrm>
            <a:off x="0" y="365125"/>
            <a:ext cx="10515600" cy="812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    2 </a:t>
            </a:r>
            <a:r>
              <a:rPr lang="zh-CN" altLang="en-US" b="1" dirty="0" smtClean="0"/>
              <a:t>研究内容</a:t>
            </a:r>
            <a:endParaRPr lang="zh-CN" altLang="en-US" sz="3600" b="1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0790778" y="493520"/>
            <a:ext cx="563022" cy="556010"/>
            <a:chOff x="3915846" y="1929676"/>
            <a:chExt cx="563022" cy="556010"/>
          </a:xfrm>
        </p:grpSpPr>
        <p:sp>
          <p:nvSpPr>
            <p:cNvPr id="10" name="椭圆 9"/>
            <p:cNvSpPr/>
            <p:nvPr/>
          </p:nvSpPr>
          <p:spPr>
            <a:xfrm>
              <a:off x="3915846" y="1929676"/>
              <a:ext cx="545690" cy="54569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饼形 10"/>
            <p:cNvSpPr/>
            <p:nvPr/>
          </p:nvSpPr>
          <p:spPr>
            <a:xfrm>
              <a:off x="3931668" y="1938486"/>
              <a:ext cx="547200" cy="547200"/>
            </a:xfrm>
            <a:prstGeom prst="pie">
              <a:avLst>
                <a:gd name="adj1" fmla="val 8980657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170374340"/>
              </p:ext>
            </p:extLst>
          </p:nvPr>
        </p:nvGraphicFramePr>
        <p:xfrm>
          <a:off x="1100866" y="1533620"/>
          <a:ext cx="9990268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649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>
            <a:grpSpLocks noChangeAspect="1"/>
          </p:cNvGrpSpPr>
          <p:nvPr/>
        </p:nvGrpSpPr>
        <p:grpSpPr>
          <a:xfrm>
            <a:off x="2904661" y="2347662"/>
            <a:ext cx="1872000" cy="1872000"/>
            <a:chOff x="6839012" y="2446144"/>
            <a:chExt cx="1556194" cy="1556194"/>
          </a:xfrm>
        </p:grpSpPr>
        <p:grpSp>
          <p:nvGrpSpPr>
            <p:cNvPr id="31" name="组合 30"/>
            <p:cNvGrpSpPr/>
            <p:nvPr/>
          </p:nvGrpSpPr>
          <p:grpSpPr>
            <a:xfrm>
              <a:off x="6839012" y="2446144"/>
              <a:ext cx="1556194" cy="1556194"/>
              <a:chOff x="3154508" y="1821271"/>
              <a:chExt cx="2785107" cy="2785102"/>
            </a:xfrm>
          </p:grpSpPr>
          <p:sp>
            <p:nvSpPr>
              <p:cNvPr id="33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Freeform 18"/>
            <p:cNvSpPr>
              <a:spLocks noChangeAspect="1" noEditPoints="1"/>
            </p:cNvSpPr>
            <p:nvPr/>
          </p:nvSpPr>
          <p:spPr bwMode="auto">
            <a:xfrm>
              <a:off x="7356190" y="2831801"/>
              <a:ext cx="594186" cy="712675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3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3 </a:t>
            </a:r>
            <a:r>
              <a:rPr lang="zh-CN" altLang="en-US" sz="4400" smtClean="0">
                <a:solidFill>
                  <a:schemeClr val="accent3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研究方法</a:t>
            </a:r>
            <a:endParaRPr lang="zh-CN" altLang="en-US" sz="4400" dirty="0">
              <a:solidFill>
                <a:schemeClr val="accent3"/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933412" y="3459375"/>
            <a:ext cx="1426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框架设计</a:t>
            </a:r>
          </a:p>
        </p:txBody>
      </p:sp>
      <p:sp>
        <p:nvSpPr>
          <p:cNvPr id="37" name="矩形 36"/>
          <p:cNvSpPr/>
          <p:nvPr/>
        </p:nvSpPr>
        <p:spPr>
          <a:xfrm>
            <a:off x="4933412" y="3877476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细节实现与优化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4A3654-37CD-4CE8-A21B-869AF22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94BB7C-2DBF-4C2D-B5C3-1F7628F6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D5EDE6-5631-43B5-9990-12BA0A92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69BA-7EF6-42ED-9694-3B919416ABF5}" type="datetime1">
              <a:rPr lang="zh-CN" altLang="en-US" smtClean="0"/>
              <a:t>2018/10/22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31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4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4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F9B7B42-D00C-4EB4-B762-5C991617E5E0}"/>
              </a:ext>
            </a:extLst>
          </p:cNvPr>
          <p:cNvCxnSpPr>
            <a:cxnSpLocks/>
          </p:cNvCxnSpPr>
          <p:nvPr/>
        </p:nvCxnSpPr>
        <p:spPr>
          <a:xfrm>
            <a:off x="1300444" y="5254282"/>
            <a:ext cx="60110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E917199-733B-4866-B0C4-6D9FB0F4DD1D}"/>
              </a:ext>
            </a:extLst>
          </p:cNvPr>
          <p:cNvCxnSpPr>
            <a:cxnSpLocks/>
          </p:cNvCxnSpPr>
          <p:nvPr/>
        </p:nvCxnSpPr>
        <p:spPr>
          <a:xfrm flipV="1">
            <a:off x="-733997" y="3221051"/>
            <a:ext cx="4017127" cy="148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BE39491-DF98-4E04-A4A3-466F907DCE2C}"/>
              </a:ext>
            </a:extLst>
          </p:cNvPr>
          <p:cNvCxnSpPr>
            <a:cxnSpLocks/>
          </p:cNvCxnSpPr>
          <p:nvPr/>
        </p:nvCxnSpPr>
        <p:spPr>
          <a:xfrm>
            <a:off x="1883259" y="4736122"/>
            <a:ext cx="49950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AE50E41-15B7-4581-89E3-1E6BC2A6E9C5}"/>
              </a:ext>
            </a:extLst>
          </p:cNvPr>
          <p:cNvCxnSpPr>
            <a:cxnSpLocks/>
          </p:cNvCxnSpPr>
          <p:nvPr/>
        </p:nvCxnSpPr>
        <p:spPr>
          <a:xfrm>
            <a:off x="1883259" y="2852827"/>
            <a:ext cx="13159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63DAD69-5E68-46FE-B55E-6F85A994C926}"/>
              </a:ext>
            </a:extLst>
          </p:cNvPr>
          <p:cNvCxnSpPr/>
          <p:nvPr/>
        </p:nvCxnSpPr>
        <p:spPr>
          <a:xfrm>
            <a:off x="3435314" y="2070285"/>
            <a:ext cx="1473200" cy="388112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167E1D6-77F8-42A8-B470-1B489CB1DD9D}"/>
              </a:ext>
            </a:extLst>
          </p:cNvPr>
          <p:cNvSpPr/>
          <p:nvPr/>
        </p:nvSpPr>
        <p:spPr>
          <a:xfrm>
            <a:off x="2150998" y="2939194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FB7275-1543-4724-BE40-0CBAC079DF1D}"/>
              </a:ext>
            </a:extLst>
          </p:cNvPr>
          <p:cNvSpPr/>
          <p:nvPr/>
        </p:nvSpPr>
        <p:spPr>
          <a:xfrm>
            <a:off x="2813476" y="3317883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F542BD-EA88-43B2-BFC8-0D80A4D27850}"/>
              </a:ext>
            </a:extLst>
          </p:cNvPr>
          <p:cNvSpPr/>
          <p:nvPr/>
        </p:nvSpPr>
        <p:spPr>
          <a:xfrm>
            <a:off x="1905080" y="3387618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DF2040A-DA6C-4B3F-804D-56836692674C}"/>
              </a:ext>
            </a:extLst>
          </p:cNvPr>
          <p:cNvSpPr/>
          <p:nvPr/>
        </p:nvSpPr>
        <p:spPr>
          <a:xfrm>
            <a:off x="2537078" y="3773691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052D53C-C2CD-4F26-A439-643CAFDBCD96}"/>
              </a:ext>
            </a:extLst>
          </p:cNvPr>
          <p:cNvSpPr txBox="1"/>
          <p:nvPr/>
        </p:nvSpPr>
        <p:spPr>
          <a:xfrm>
            <a:off x="941050" y="1432084"/>
            <a:ext cx="324411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575FD6E-C627-4D14-AA1B-6C5A9D7E31C7}"/>
              </a:ext>
            </a:extLst>
          </p:cNvPr>
          <p:cNvSpPr txBox="1"/>
          <p:nvPr/>
        </p:nvSpPr>
        <p:spPr>
          <a:xfrm>
            <a:off x="6936819" y="5343535"/>
            <a:ext cx="74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FBE7763-CB3F-4A57-A301-C6C02FA77377}"/>
              </a:ext>
            </a:extLst>
          </p:cNvPr>
          <p:cNvSpPr txBox="1"/>
          <p:nvPr/>
        </p:nvSpPr>
        <p:spPr>
          <a:xfrm>
            <a:off x="2410598" y="2215865"/>
            <a:ext cx="562956" cy="377076"/>
          </a:xfrm>
          <a:prstGeom prst="rect">
            <a:avLst/>
          </a:prstGeom>
          <a:noFill/>
          <a:scene3d>
            <a:camera prst="orthographicFront">
              <a:rot lat="0" lon="0" rev="19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r>
              <a:rPr lang="en-US" altLang="zh-CN" sz="1400" dirty="0"/>
              <a:t>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28814B6-5692-4820-8454-05DD5438A0E6}"/>
              </a:ext>
            </a:extLst>
          </p:cNvPr>
          <p:cNvSpPr txBox="1"/>
          <p:nvPr/>
        </p:nvSpPr>
        <p:spPr>
          <a:xfrm>
            <a:off x="6009720" y="5951405"/>
            <a:ext cx="562956" cy="377076"/>
          </a:xfrm>
          <a:prstGeom prst="rect">
            <a:avLst/>
          </a:prstGeom>
          <a:noFill/>
          <a:scene3d>
            <a:camera prst="orthographicFront">
              <a:rot lat="0" lon="0" rev="19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sz="1400" dirty="0"/>
              <a:t>0</a:t>
            </a:r>
            <a:endParaRPr lang="zh-CN" altLang="en-US" dirty="0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75B4033-C30C-4DD3-8058-91B6F9B03AC4}"/>
              </a:ext>
            </a:extLst>
          </p:cNvPr>
          <p:cNvCxnSpPr>
            <a:cxnSpLocks/>
          </p:cNvCxnSpPr>
          <p:nvPr/>
        </p:nvCxnSpPr>
        <p:spPr>
          <a:xfrm flipV="1">
            <a:off x="2198897" y="2808799"/>
            <a:ext cx="1518705" cy="687578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F4EAB23-603E-4ED4-8F0E-045834147F9D}"/>
              </a:ext>
            </a:extLst>
          </p:cNvPr>
          <p:cNvSpPr txBox="1"/>
          <p:nvPr/>
        </p:nvSpPr>
        <p:spPr>
          <a:xfrm>
            <a:off x="3234665" y="1755343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A2FC9A2-041B-401A-B43D-AE343A004AF5}"/>
              </a:ext>
            </a:extLst>
          </p:cNvPr>
          <p:cNvSpPr txBox="1"/>
          <p:nvPr/>
        </p:nvSpPr>
        <p:spPr>
          <a:xfrm>
            <a:off x="4833906" y="58113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4F31FFAB-7F16-4408-A60A-80149FC0B9FE}"/>
              </a:ext>
            </a:extLst>
          </p:cNvPr>
          <p:cNvSpPr/>
          <p:nvPr/>
        </p:nvSpPr>
        <p:spPr>
          <a:xfrm rot="19497128">
            <a:off x="4097572" y="4382670"/>
            <a:ext cx="879898" cy="567695"/>
          </a:xfrm>
          <a:prstGeom prst="arc">
            <a:avLst>
              <a:gd name="adj1" fmla="val 5434939"/>
              <a:gd name="adj2" fmla="val 7402805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弧形 51">
            <a:extLst>
              <a:ext uri="{FF2B5EF4-FFF2-40B4-BE49-F238E27FC236}">
                <a16:creationId xmlns:a16="http://schemas.microsoft.com/office/drawing/2014/main" id="{96734673-8BE8-415D-87B0-7224B1021A30}"/>
              </a:ext>
            </a:extLst>
          </p:cNvPr>
          <p:cNvSpPr/>
          <p:nvPr/>
        </p:nvSpPr>
        <p:spPr>
          <a:xfrm rot="15109840">
            <a:off x="4201627" y="4847869"/>
            <a:ext cx="879898" cy="567695"/>
          </a:xfrm>
          <a:prstGeom prst="arc">
            <a:avLst>
              <a:gd name="adj1" fmla="val 7995836"/>
              <a:gd name="adj2" fmla="val 10759868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B3932648-3065-40B7-9398-2E45ABC48F07}"/>
              </a:ext>
            </a:extLst>
          </p:cNvPr>
          <p:cNvSpPr/>
          <p:nvPr/>
        </p:nvSpPr>
        <p:spPr>
          <a:xfrm rot="15528091">
            <a:off x="5057275" y="4867694"/>
            <a:ext cx="879898" cy="567695"/>
          </a:xfrm>
          <a:prstGeom prst="arc">
            <a:avLst>
              <a:gd name="adj1" fmla="val 7306455"/>
              <a:gd name="adj2" fmla="val 950270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4F1A27F-623C-4533-AB4F-60ABE5828832}"/>
                  </a:ext>
                </a:extLst>
              </p:cNvPr>
              <p:cNvSpPr txBox="1"/>
              <p:nvPr/>
            </p:nvSpPr>
            <p:spPr>
              <a:xfrm>
                <a:off x="5497224" y="4953077"/>
                <a:ext cx="1024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verticle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4F1A27F-623C-4533-AB4F-60ABE5828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224" y="4953077"/>
                <a:ext cx="1024961" cy="369332"/>
              </a:xfrm>
              <a:prstGeom prst="rect">
                <a:avLst/>
              </a:prstGeom>
              <a:blipFill>
                <a:blip r:embed="rId4"/>
                <a:stretch>
                  <a:fillRect t="-10000" r="-714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69DA7EA-CD8C-4FEC-AEE0-A8AF0F3CC971}"/>
                  </a:ext>
                </a:extLst>
              </p:cNvPr>
              <p:cNvSpPr txBox="1"/>
              <p:nvPr/>
            </p:nvSpPr>
            <p:spPr>
              <a:xfrm>
                <a:off x="4525466" y="4483549"/>
                <a:ext cx="409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69DA7EA-CD8C-4FEC-AEE0-A8AF0F3C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66" y="4483549"/>
                <a:ext cx="40921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C38BC21B-5857-414C-8E20-056809FA07D3}"/>
              </a:ext>
            </a:extLst>
          </p:cNvPr>
          <p:cNvSpPr txBox="1"/>
          <p:nvPr/>
        </p:nvSpPr>
        <p:spPr>
          <a:xfrm>
            <a:off x="3073451" y="2724523"/>
            <a:ext cx="227272" cy="369332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9FE65AF-60A8-41A1-BE47-DC05F1679217}"/>
                  </a:ext>
                </a:extLst>
              </p:cNvPr>
              <p:cNvSpPr txBox="1"/>
              <p:nvPr/>
            </p:nvSpPr>
            <p:spPr>
              <a:xfrm>
                <a:off x="4609041" y="5514683"/>
                <a:ext cx="770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path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9FE65AF-60A8-41A1-BE47-DC05F1679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041" y="5514683"/>
                <a:ext cx="770083" cy="369332"/>
              </a:xfrm>
              <a:prstGeom prst="rect">
                <a:avLst/>
              </a:prstGeom>
              <a:blipFill>
                <a:blip r:embed="rId6"/>
                <a:stretch>
                  <a:fillRect t="-10000" r="-714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BB02B41A-D489-4C04-B6A2-BBE48411262F}"/>
              </a:ext>
            </a:extLst>
          </p:cNvPr>
          <p:cNvSpPr txBox="1"/>
          <p:nvPr/>
        </p:nvSpPr>
        <p:spPr>
          <a:xfrm>
            <a:off x="941050" y="517555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160ABDA-9734-4246-9DC0-D5C4A720D748}"/>
              </a:ext>
            </a:extLst>
          </p:cNvPr>
          <p:cNvSpPr txBox="1"/>
          <p:nvPr/>
        </p:nvSpPr>
        <p:spPr>
          <a:xfrm>
            <a:off x="1869520" y="3295451"/>
            <a:ext cx="562956" cy="369332"/>
          </a:xfrm>
          <a:prstGeom prst="rect">
            <a:avLst/>
          </a:prstGeom>
          <a:noFill/>
          <a:scene3d>
            <a:camera prst="orthographicFront">
              <a:rot lat="0" lon="0" rev="19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sz="1400" dirty="0"/>
              <a:t>0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E77AC5E-EA0F-4CC3-AA30-3C35CDA660EF}"/>
              </a:ext>
            </a:extLst>
          </p:cNvPr>
          <p:cNvSpPr txBox="1"/>
          <p:nvPr/>
        </p:nvSpPr>
        <p:spPr>
          <a:xfrm>
            <a:off x="4047876" y="2859220"/>
            <a:ext cx="461665" cy="1200329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vert="horz" wrap="square" rtlCol="0">
            <a:spAutoFit/>
          </a:bodyPr>
          <a:lstStyle/>
          <a:p>
            <a:r>
              <a:rPr lang="zh-CN" altLang="en-US" dirty="0"/>
              <a:t>期望路径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C69B812-2CA7-42D0-A57D-B71FCD97A12C}"/>
              </a:ext>
            </a:extLst>
          </p:cNvPr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81E6829-628D-4C60-8BA8-9EA26E009D2D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53C40DD6-DD11-4356-A537-256C078DE483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44" name="圆角矩形 35">
                  <a:extLst>
                    <a:ext uri="{FF2B5EF4-FFF2-40B4-BE49-F238E27FC236}">
                      <a16:creationId xmlns:a16="http://schemas.microsoft.com/office/drawing/2014/main" id="{A4918E2D-5EFF-4DC2-9971-C33B0E0DD5BF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圆角矩形 36">
                  <a:extLst>
                    <a:ext uri="{FF2B5EF4-FFF2-40B4-BE49-F238E27FC236}">
                      <a16:creationId xmlns:a16="http://schemas.microsoft.com/office/drawing/2014/main" id="{D0F0723C-C267-42A8-88DB-0395BC504F50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B7180F74-0F8D-4FF7-8D58-F53FD18289CB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EF20425-6653-4973-86AB-097BB3DAF3CA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2.1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3C9C93D-E8F9-4D20-8A8C-1E23EEF57059}"/>
              </a:ext>
            </a:extLst>
          </p:cNvPr>
          <p:cNvSpPr/>
          <p:nvPr/>
        </p:nvSpPr>
        <p:spPr>
          <a:xfrm>
            <a:off x="7421382" y="2085050"/>
            <a:ext cx="4413566" cy="2347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在</a:t>
            </a:r>
            <a:r>
              <a:rPr lang="en-US" altLang="zh-CN" sz="2000" dirty="0"/>
              <a:t>GPS</a:t>
            </a:r>
            <a:r>
              <a:rPr lang="zh-CN" altLang="en-US" sz="2000" dirty="0"/>
              <a:t>导航过程中，</a:t>
            </a:r>
            <a:r>
              <a:rPr lang="zh-CN" altLang="en-US" sz="2000" dirty="0">
                <a:solidFill>
                  <a:srgbClr val="FF0000"/>
                </a:solidFill>
              </a:rPr>
              <a:t>导航参数</a:t>
            </a:r>
            <a:r>
              <a:rPr lang="zh-CN" altLang="en-US" sz="2000" dirty="0"/>
              <a:t>的计算和</a:t>
            </a:r>
            <a:r>
              <a:rPr lang="en-US" altLang="zh-CN" sz="2000" dirty="0"/>
              <a:t>GPS</a:t>
            </a:r>
            <a:r>
              <a:rPr lang="zh-CN" altLang="en-US" sz="2000" dirty="0"/>
              <a:t>导航本身的</a:t>
            </a:r>
            <a:r>
              <a:rPr lang="zh-CN" altLang="en-US" sz="2000" dirty="0">
                <a:solidFill>
                  <a:srgbClr val="FF0000"/>
                </a:solidFill>
              </a:rPr>
              <a:t>定位精度</a:t>
            </a:r>
            <a:r>
              <a:rPr lang="zh-CN" altLang="en-US" sz="2000" dirty="0"/>
              <a:t>有关，为了验证所用</a:t>
            </a:r>
            <a:r>
              <a:rPr lang="en-US" altLang="zh-CN" sz="2000" dirty="0"/>
              <a:t>GPS</a:t>
            </a:r>
            <a:r>
              <a:rPr lang="zh-CN" altLang="en-US" sz="2000" dirty="0"/>
              <a:t>的定位精度，我们进行了</a:t>
            </a:r>
            <a:r>
              <a:rPr lang="en-US" altLang="zh-CN" sz="2000" dirty="0"/>
              <a:t>GPS</a:t>
            </a:r>
            <a:r>
              <a:rPr lang="zh-CN" altLang="en-US" sz="2000" dirty="0"/>
              <a:t>模块的静态定位精度实验和动态定位精度实验。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8AFE02-C44B-43A2-8A1D-2A2FAC4F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3A07-F3A3-4348-AD33-85B6A5903A01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B24BF4-61ED-418A-9302-5AEDD4B75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农业信息技术研究所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7EC390-6979-4643-A000-B54920A1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DB1B-794F-4842-8EC4-4E5EBD02121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2C3B048-9F39-49AE-AC08-006908047186}"/>
              </a:ext>
            </a:extLst>
          </p:cNvPr>
          <p:cNvSpPr/>
          <p:nvPr/>
        </p:nvSpPr>
        <p:spPr>
          <a:xfrm>
            <a:off x="2882518" y="2592941"/>
            <a:ext cx="684289" cy="684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68F2561-5083-49F3-8B9F-98E3AADD6EE1}"/>
              </a:ext>
            </a:extLst>
          </p:cNvPr>
          <p:cNvSpPr/>
          <p:nvPr/>
        </p:nvSpPr>
        <p:spPr>
          <a:xfrm>
            <a:off x="4380204" y="4388069"/>
            <a:ext cx="684289" cy="684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8FF902E-CCFE-47FD-B948-ABD7DC4F4116}"/>
                  </a:ext>
                </a:extLst>
              </p:cNvPr>
              <p:cNvSpPr/>
              <p:nvPr/>
            </p:nvSpPr>
            <p:spPr>
              <a:xfrm>
                <a:off x="4012306" y="1802436"/>
                <a:ext cx="2780056" cy="459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d:</a:t>
                </a:r>
                <a:r>
                  <a:rPr lang="zh-CN" altLang="en-US" dirty="0"/>
                  <a:t>横向偏差</a:t>
                </a:r>
                <a:r>
                  <a:rPr lang="en-US" altLang="zh-CN" dirty="0"/>
                  <a:t>;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航向</m:t>
                    </m:r>
                  </m:oMath>
                </a14:m>
                <a:r>
                  <a:rPr lang="zh-CN" altLang="en-US" dirty="0"/>
                  <a:t>偏差；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8FF902E-CCFE-47FD-B948-ABD7DC4F4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306" y="1802436"/>
                <a:ext cx="2780056" cy="459869"/>
              </a:xfrm>
              <a:prstGeom prst="rect">
                <a:avLst/>
              </a:prstGeom>
              <a:blipFill>
                <a:blip r:embed="rId7"/>
                <a:stretch>
                  <a:fillRect l="-1754" r="-1535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584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9" grpId="0"/>
      <p:bldP spid="40" grpId="0"/>
      <p:bldP spid="51" grpId="0" animBg="1"/>
      <p:bldP spid="52" grpId="0" animBg="1"/>
      <p:bldP spid="53" grpId="0" animBg="1"/>
      <p:bldP spid="54" grpId="0"/>
      <p:bldP spid="55" grpId="0"/>
      <p:bldP spid="56" grpId="0"/>
      <p:bldP spid="61" grpId="0"/>
      <p:bldP spid="64" grpId="0"/>
      <p:bldP spid="2" grpId="0"/>
      <p:bldP spid="11" grpId="0" animBg="1"/>
      <p:bldP spid="4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703867" y="5297972"/>
            <a:ext cx="9019552" cy="102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2018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月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日上午十一点将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模块放置在生工食品学院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楼阳台，待差分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信号稳定后，采集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小时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数据点，在</a:t>
            </a:r>
            <a:r>
              <a:rPr lang="en-US" altLang="zh-CN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matlab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中绘出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15384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点分布。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7768284" y="2014430"/>
            <a:ext cx="2396889" cy="790167"/>
            <a:chOff x="6045362" y="2134666"/>
            <a:chExt cx="2396889" cy="790167"/>
          </a:xfrm>
        </p:grpSpPr>
        <p:grpSp>
          <p:nvGrpSpPr>
            <p:cNvPr id="11" name="组合 10"/>
            <p:cNvGrpSpPr/>
            <p:nvPr/>
          </p:nvGrpSpPr>
          <p:grpSpPr>
            <a:xfrm>
              <a:off x="6045362" y="2134666"/>
              <a:ext cx="2396889" cy="790167"/>
              <a:chOff x="9087077" y="1527388"/>
              <a:chExt cx="2303707" cy="2303706"/>
            </a:xfrm>
          </p:grpSpPr>
          <p:sp>
            <p:nvSpPr>
              <p:cNvPr id="12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ysClr val="window" lastClr="FFFFFF"/>
                  </a:gs>
                  <a:gs pos="100000">
                    <a:srgbClr val="E2E2E2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3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8" name="文本框 30"/>
            <p:cNvSpPr txBox="1">
              <a:spLocks noChangeArrowheads="1"/>
            </p:cNvSpPr>
            <p:nvPr/>
          </p:nvSpPr>
          <p:spPr bwMode="auto">
            <a:xfrm>
              <a:off x="6292583" y="2264259"/>
              <a:ext cx="18862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 dirty="0">
                  <a:solidFill>
                    <a:schemeClr val="bg1"/>
                  </a:solidFill>
                  <a:latin typeface="+mn-ea"/>
                  <a:ea typeface="+mn-ea"/>
                </a:rPr>
                <a:t>单点法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58845" y="418763"/>
            <a:ext cx="5274310" cy="1706692"/>
            <a:chOff x="3590568" y="400194"/>
            <a:chExt cx="5213316" cy="1549238"/>
          </a:xfrm>
        </p:grpSpPr>
        <p:grpSp>
          <p:nvGrpSpPr>
            <p:cNvPr id="16" name="组合 15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静态定位精度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DDFE2956-1DEC-49D4-A67F-836E21F965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67" y="1586557"/>
            <a:ext cx="5274310" cy="373697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D98E03-A4F9-439D-8695-5FA5B6B9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7014E2-3D50-452A-B5C5-BE9A7784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EE40BA-D61B-49A8-B79B-66C7E7C5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D8F2-46E6-4093-B608-FFCB3ECCA729}" type="datetime1">
              <a:rPr lang="zh-CN" altLang="en-US" smtClean="0"/>
              <a:t>2018/10/22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A0AE45-48DC-4AD8-BFC6-E5B8DC13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284" y="3042227"/>
            <a:ext cx="2490548" cy="18679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AA00E2-3347-4CAD-94E8-D49893822E8B}"/>
              </a:ext>
            </a:extLst>
          </p:cNvPr>
          <p:cNvSpPr/>
          <p:nvPr/>
        </p:nvSpPr>
        <p:spPr>
          <a:xfrm>
            <a:off x="2846847" y="3976182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0.0096m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62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6A2A2EA-51E4-4726-AC46-43A6A0C5E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636637"/>
              </p:ext>
            </p:extLst>
          </p:nvPr>
        </p:nvGraphicFramePr>
        <p:xfrm>
          <a:off x="838200" y="1445011"/>
          <a:ext cx="10515600" cy="3419086"/>
        </p:xfrm>
        <a:graphic>
          <a:graphicData uri="http://schemas.openxmlformats.org/drawingml/2006/table">
            <a:tbl>
              <a:tblPr/>
              <a:tblGrid>
                <a:gridCol w="674243">
                  <a:extLst>
                    <a:ext uri="{9D8B030D-6E8A-4147-A177-3AD203B41FA5}">
                      <a16:colId xmlns:a16="http://schemas.microsoft.com/office/drawing/2014/main" val="4157793833"/>
                    </a:ext>
                  </a:extLst>
                </a:gridCol>
                <a:gridCol w="674243">
                  <a:extLst>
                    <a:ext uri="{9D8B030D-6E8A-4147-A177-3AD203B41FA5}">
                      <a16:colId xmlns:a16="http://schemas.microsoft.com/office/drawing/2014/main" val="4091252526"/>
                    </a:ext>
                  </a:extLst>
                </a:gridCol>
                <a:gridCol w="855771">
                  <a:extLst>
                    <a:ext uri="{9D8B030D-6E8A-4147-A177-3AD203B41FA5}">
                      <a16:colId xmlns:a16="http://schemas.microsoft.com/office/drawing/2014/main" val="2065404953"/>
                    </a:ext>
                  </a:extLst>
                </a:gridCol>
                <a:gridCol w="1400352">
                  <a:extLst>
                    <a:ext uri="{9D8B030D-6E8A-4147-A177-3AD203B41FA5}">
                      <a16:colId xmlns:a16="http://schemas.microsoft.com/office/drawing/2014/main" val="3175478077"/>
                    </a:ext>
                  </a:extLst>
                </a:gridCol>
                <a:gridCol w="1089161">
                  <a:extLst>
                    <a:ext uri="{9D8B030D-6E8A-4147-A177-3AD203B41FA5}">
                      <a16:colId xmlns:a16="http://schemas.microsoft.com/office/drawing/2014/main" val="1847689387"/>
                    </a:ext>
                  </a:extLst>
                </a:gridCol>
                <a:gridCol w="1037298">
                  <a:extLst>
                    <a:ext uri="{9D8B030D-6E8A-4147-A177-3AD203B41FA5}">
                      <a16:colId xmlns:a16="http://schemas.microsoft.com/office/drawing/2014/main" val="3240464607"/>
                    </a:ext>
                  </a:extLst>
                </a:gridCol>
                <a:gridCol w="881702">
                  <a:extLst>
                    <a:ext uri="{9D8B030D-6E8A-4147-A177-3AD203B41FA5}">
                      <a16:colId xmlns:a16="http://schemas.microsoft.com/office/drawing/2014/main" val="2009598085"/>
                    </a:ext>
                  </a:extLst>
                </a:gridCol>
                <a:gridCol w="1037298">
                  <a:extLst>
                    <a:ext uri="{9D8B030D-6E8A-4147-A177-3AD203B41FA5}">
                      <a16:colId xmlns:a16="http://schemas.microsoft.com/office/drawing/2014/main" val="629657302"/>
                    </a:ext>
                  </a:extLst>
                </a:gridCol>
                <a:gridCol w="881702">
                  <a:extLst>
                    <a:ext uri="{9D8B030D-6E8A-4147-A177-3AD203B41FA5}">
                      <a16:colId xmlns:a16="http://schemas.microsoft.com/office/drawing/2014/main" val="1068426319"/>
                    </a:ext>
                  </a:extLst>
                </a:gridCol>
                <a:gridCol w="985432">
                  <a:extLst>
                    <a:ext uri="{9D8B030D-6E8A-4147-A177-3AD203B41FA5}">
                      <a16:colId xmlns:a16="http://schemas.microsoft.com/office/drawing/2014/main" val="57074789"/>
                    </a:ext>
                  </a:extLst>
                </a:gridCol>
                <a:gridCol w="998398">
                  <a:extLst>
                    <a:ext uri="{9D8B030D-6E8A-4147-A177-3AD203B41FA5}">
                      <a16:colId xmlns:a16="http://schemas.microsoft.com/office/drawing/2014/main" val="1041696502"/>
                    </a:ext>
                  </a:extLst>
                </a:gridCol>
              </a:tblGrid>
              <a:tr h="7063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地点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数据个数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不同的数据点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均值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均值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平均距离（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最大距离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最小距离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实际距离（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平均距离与实际距离的偏差（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cm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最大偏差（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cm）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921608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8210.0108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3353464.5595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765099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8209.8355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3353464.5526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0.1755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0.1932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0.1732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0.1800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22493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8209.6491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3353464.5321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0.3628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0.3697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0.3561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0.3600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86098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8209.4789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3353464.5207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0.5333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0.5538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0.5301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0.5400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748000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8209.2893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3353464.5016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0.7269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0.7236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034695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8209.1162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3353464.4907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0.8973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0.8990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0.8971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0.9000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103515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8208.9334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3353464.4684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1.0812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1.0831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1.0810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91116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8208.7553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3353464.4487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1.2604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1.2767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1.2537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1.2600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019907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8208.5701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3353464.4328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1.4462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1.4571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1.4480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1.4400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1.71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087512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8208.3942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3353464.4099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1.6235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1.6317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69201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8208.2140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3353464.3907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1.8047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1.8087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1.7854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-1.46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51281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B229563-E803-4A55-9EA1-E4F67958D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62200"/>
              </p:ext>
            </p:extLst>
          </p:nvPr>
        </p:nvGraphicFramePr>
        <p:xfrm>
          <a:off x="838197" y="1369925"/>
          <a:ext cx="10515599" cy="3841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754">
                  <a:extLst>
                    <a:ext uri="{9D8B030D-6E8A-4147-A177-3AD203B41FA5}">
                      <a16:colId xmlns:a16="http://schemas.microsoft.com/office/drawing/2014/main" val="2241812461"/>
                    </a:ext>
                  </a:extLst>
                </a:gridCol>
                <a:gridCol w="818278">
                  <a:extLst>
                    <a:ext uri="{9D8B030D-6E8A-4147-A177-3AD203B41FA5}">
                      <a16:colId xmlns:a16="http://schemas.microsoft.com/office/drawing/2014/main" val="371741441"/>
                    </a:ext>
                  </a:extLst>
                </a:gridCol>
                <a:gridCol w="976043">
                  <a:extLst>
                    <a:ext uri="{9D8B030D-6E8A-4147-A177-3AD203B41FA5}">
                      <a16:colId xmlns:a16="http://schemas.microsoft.com/office/drawing/2014/main" val="2470057903"/>
                    </a:ext>
                  </a:extLst>
                </a:gridCol>
                <a:gridCol w="936075">
                  <a:extLst>
                    <a:ext uri="{9D8B030D-6E8A-4147-A177-3AD203B41FA5}">
                      <a16:colId xmlns:a16="http://schemas.microsoft.com/office/drawing/2014/main" val="1136062168"/>
                    </a:ext>
                  </a:extLst>
                </a:gridCol>
                <a:gridCol w="1135912">
                  <a:extLst>
                    <a:ext uri="{9D8B030D-6E8A-4147-A177-3AD203B41FA5}">
                      <a16:colId xmlns:a16="http://schemas.microsoft.com/office/drawing/2014/main" val="656961323"/>
                    </a:ext>
                  </a:extLst>
                </a:gridCol>
                <a:gridCol w="1016010">
                  <a:extLst>
                    <a:ext uri="{9D8B030D-6E8A-4147-A177-3AD203B41FA5}">
                      <a16:colId xmlns:a16="http://schemas.microsoft.com/office/drawing/2014/main" val="1689742882"/>
                    </a:ext>
                  </a:extLst>
                </a:gridCol>
                <a:gridCol w="1095945">
                  <a:extLst>
                    <a:ext uri="{9D8B030D-6E8A-4147-A177-3AD203B41FA5}">
                      <a16:colId xmlns:a16="http://schemas.microsoft.com/office/drawing/2014/main" val="122478743"/>
                    </a:ext>
                  </a:extLst>
                </a:gridCol>
                <a:gridCol w="1016010">
                  <a:extLst>
                    <a:ext uri="{9D8B030D-6E8A-4147-A177-3AD203B41FA5}">
                      <a16:colId xmlns:a16="http://schemas.microsoft.com/office/drawing/2014/main" val="889040546"/>
                    </a:ext>
                  </a:extLst>
                </a:gridCol>
                <a:gridCol w="936075">
                  <a:extLst>
                    <a:ext uri="{9D8B030D-6E8A-4147-A177-3AD203B41FA5}">
                      <a16:colId xmlns:a16="http://schemas.microsoft.com/office/drawing/2014/main" val="2067713363"/>
                    </a:ext>
                  </a:extLst>
                </a:gridCol>
                <a:gridCol w="883487">
                  <a:extLst>
                    <a:ext uri="{9D8B030D-6E8A-4147-A177-3AD203B41FA5}">
                      <a16:colId xmlns:a16="http://schemas.microsoft.com/office/drawing/2014/main" val="2854467171"/>
                    </a:ext>
                  </a:extLst>
                </a:gridCol>
                <a:gridCol w="1016010">
                  <a:extLst>
                    <a:ext uri="{9D8B030D-6E8A-4147-A177-3AD203B41FA5}">
                      <a16:colId xmlns:a16="http://schemas.microsoft.com/office/drawing/2014/main" val="1680070713"/>
                    </a:ext>
                  </a:extLst>
                </a:gridCol>
              </a:tblGrid>
              <a:tr h="7886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地点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数据个数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不同的数据点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均值</a:t>
                      </a:r>
                      <a:r>
                        <a:rPr lang="en-US" sz="1050" kern="100">
                          <a:effectLst/>
                        </a:rPr>
                        <a:t>x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均值</a:t>
                      </a:r>
                      <a:r>
                        <a:rPr lang="en-US" sz="1050" kern="100">
                          <a:effectLst/>
                        </a:rPr>
                        <a:t>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平均距离（</a:t>
                      </a:r>
                      <a:r>
                        <a:rPr lang="en-US" sz="1050" kern="100">
                          <a:effectLst/>
                        </a:rPr>
                        <a:t>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最大距离</a:t>
                      </a:r>
                      <a:r>
                        <a:rPr lang="en-US" sz="1050" kern="100">
                          <a:effectLst/>
                        </a:rPr>
                        <a:t>(m)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最小距离</a:t>
                      </a:r>
                      <a:r>
                        <a:rPr lang="en-US" sz="1050" kern="100">
                          <a:effectLst/>
                        </a:rPr>
                        <a:t>(m)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实际距离（</a:t>
                      </a:r>
                      <a:r>
                        <a:rPr lang="en-US" sz="1050" kern="100">
                          <a:effectLst/>
                        </a:rPr>
                        <a:t>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平均距离与实际距离的偏差（</a:t>
                      </a:r>
                      <a:r>
                        <a:rPr lang="en-US" sz="1050" kern="100">
                          <a:effectLst/>
                        </a:rPr>
                        <a:t>cm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最大偏差（</a:t>
                      </a:r>
                      <a:r>
                        <a:rPr lang="en-US" sz="1050" kern="100">
                          <a:effectLst/>
                        </a:rPr>
                        <a:t>cm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07132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7944.6173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3353418.8414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181546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7944.8075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3353418.8115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0.1898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0.2002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0.1828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0.1800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461383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7944.9807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3353418.7872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0.3678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0.3761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0.3602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0.3600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285012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7945.1539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3353418.7462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0.5421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0.5510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0.5347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0.5400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0.21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10161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132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7945.3365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3353418.7334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0.7192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0.7317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0.7014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0.7200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-0.08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637028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7945.5002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3353418.6952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0.8929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0.9005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0.8854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0.9000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-0.71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-1.36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59291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7945.6830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3353418.6777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1.0768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1.0824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1.0711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1.0800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-0.32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-0.89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455727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130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7945.8660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3353418.6468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1.2673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1.2795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1.2551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1.2600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1.95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56559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7946.0487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3353418.6225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1.4465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1.4579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1.4313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1.4400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0.65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1.79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16523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P9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7946.2047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3353418.5825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1.6180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1.6397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1.5963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1.6200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-0.82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1.97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835446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140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7946.4013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3353418.5673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1.8019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1.8123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1.7915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1.8000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1.23 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149993"/>
                  </a:ext>
                </a:extLst>
              </a:tr>
            </a:tbl>
          </a:graphicData>
        </a:graphic>
      </p:graphicFrame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38197" y="5102391"/>
            <a:ext cx="10515600" cy="102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在一段导轨上放置一个滑块，将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置于其上，初始位置记为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P0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，记录该点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数据，每次移动固定距离，后续位置分别记为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P1,P2……P10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，记录这些点约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30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秒内的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902812" y="400194"/>
            <a:ext cx="6386377" cy="1002296"/>
            <a:chOff x="3590568" y="400194"/>
            <a:chExt cx="5213316" cy="1031890"/>
          </a:xfrm>
        </p:grpSpPr>
        <p:grpSp>
          <p:nvGrpSpPr>
            <p:cNvPr id="16" name="组合 15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7772029" y="5433395"/>
                <a:ext cx="89666" cy="15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055479" y="625993"/>
              <a:ext cx="4283494" cy="72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2.2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静态定位精度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8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距离法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BF18E9-E73D-479E-8441-C3F16838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E4B75B-CA08-4039-A60B-B47D0948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87C7A-5470-4A1E-8EE6-AE09A41F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18D6A-29C7-4B1E-92BC-3185179A8D9A}" type="datetime1">
              <a:rPr lang="zh-CN" altLang="en-US" smtClean="0"/>
              <a:t>2018/10/22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35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32" name="组合 3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F22EAE-A180-4C63-8027-A2EC9DF71F52}"/>
              </a:ext>
            </a:extLst>
          </p:cNvPr>
          <p:cNvGrpSpPr/>
          <p:nvPr/>
        </p:nvGrpSpPr>
        <p:grpSpPr>
          <a:xfrm>
            <a:off x="838201" y="1399229"/>
            <a:ext cx="8089900" cy="4700323"/>
            <a:chOff x="2095500" y="339214"/>
            <a:chExt cx="9435565" cy="6090161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2247C8B-0FFA-42B0-B21B-95C0C60A1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393317"/>
              <a:ext cx="8048078" cy="6036058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E0F8294-CC2C-432B-9D2A-2FD7C8011315}"/>
                </a:ext>
              </a:extLst>
            </p:cNvPr>
            <p:cNvSpPr txBox="1"/>
            <p:nvPr/>
          </p:nvSpPr>
          <p:spPr>
            <a:xfrm>
              <a:off x="5451104" y="866276"/>
              <a:ext cx="2634029" cy="478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ROUTE2</a:t>
              </a:r>
              <a:r>
                <a:rPr lang="zh-CN" altLang="en-US" dirty="0"/>
                <a:t>：</a:t>
              </a:r>
              <a:r>
                <a:rPr lang="en-US" altLang="zh-CN" dirty="0"/>
                <a:t>-5.9°</a:t>
              </a:r>
              <a:endParaRPr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0598195-DDDC-480D-B57C-88BFE8C09E24}"/>
                </a:ext>
              </a:extLst>
            </p:cNvPr>
            <p:cNvSpPr txBox="1"/>
            <p:nvPr/>
          </p:nvSpPr>
          <p:spPr>
            <a:xfrm>
              <a:off x="3891814" y="5327734"/>
              <a:ext cx="2204186" cy="478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ROUTE1</a:t>
              </a:r>
              <a:r>
                <a:rPr lang="zh-CN" altLang="en-US" dirty="0"/>
                <a:t>：</a:t>
              </a:r>
              <a:r>
                <a:rPr lang="en-US" altLang="zh-CN" dirty="0"/>
                <a:t>84.1°</a:t>
              </a:r>
              <a:endParaRPr lang="zh-CN" altLang="en-US" dirty="0"/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EC23A7B0-F27A-4EA3-9EEE-593BEFD19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7140" y="5024387"/>
              <a:ext cx="2965684" cy="261123"/>
            </a:xfrm>
            <a:prstGeom prst="straightConnector1">
              <a:avLst/>
            </a:prstGeom>
            <a:ln w="12700">
              <a:solidFill>
                <a:srgbClr val="338DC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95420BF5-082E-4D2F-AD0C-A7909C3C04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3217" y="1005538"/>
              <a:ext cx="314024" cy="3248679"/>
            </a:xfrm>
            <a:prstGeom prst="straightConnector1">
              <a:avLst/>
            </a:prstGeom>
            <a:ln>
              <a:solidFill>
                <a:srgbClr val="E4855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CD5E0C9-FAD2-46B9-9E2C-FDC7F313C4A7}"/>
                </a:ext>
              </a:extLst>
            </p:cNvPr>
            <p:cNvSpPr txBox="1"/>
            <p:nvPr/>
          </p:nvSpPr>
          <p:spPr>
            <a:xfrm>
              <a:off x="9493717" y="5285510"/>
              <a:ext cx="2037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ROUTE3</a:t>
              </a:r>
              <a:r>
                <a:rPr lang="zh-CN" altLang="en-US" dirty="0"/>
                <a:t>：</a:t>
              </a:r>
              <a:r>
                <a:rPr lang="en-US" altLang="zh-CN" dirty="0"/>
                <a:t>118.4°</a:t>
              </a:r>
              <a:endParaRPr lang="zh-CN" altLang="en-US" dirty="0"/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E66725DE-54A5-4524-922A-926230A6E01F}"/>
                </a:ext>
              </a:extLst>
            </p:cNvPr>
            <p:cNvCxnSpPr/>
            <p:nvPr/>
          </p:nvCxnSpPr>
          <p:spPr>
            <a:xfrm>
              <a:off x="6237171" y="3647975"/>
              <a:ext cx="3115375" cy="1679759"/>
            </a:xfrm>
            <a:prstGeom prst="straightConnector1">
              <a:avLst/>
            </a:prstGeom>
            <a:ln w="12700">
              <a:solidFill>
                <a:srgbClr val="EFBA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4ED6CEC-40CD-4F97-8297-5C5C8517C0E9}"/>
                </a:ext>
              </a:extLst>
            </p:cNvPr>
            <p:cNvSpPr txBox="1"/>
            <p:nvPr/>
          </p:nvSpPr>
          <p:spPr>
            <a:xfrm>
              <a:off x="4993907" y="339214"/>
              <a:ext cx="2671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POSITION1</a:t>
              </a:r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6EBC560C-97BB-4B2F-AD6F-331D1E3A86A7}"/>
              </a:ext>
            </a:extLst>
          </p:cNvPr>
          <p:cNvSpPr/>
          <p:nvPr/>
        </p:nvSpPr>
        <p:spPr>
          <a:xfrm>
            <a:off x="8178416" y="1440985"/>
            <a:ext cx="3175383" cy="3333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在一段导轨上放置一个滑块，将</a:t>
            </a:r>
            <a:r>
              <a:rPr lang="en-US" altLang="zh-CN" dirty="0"/>
              <a:t>GPS</a:t>
            </a:r>
            <a:r>
              <a:rPr lang="zh-CN" altLang="en-US" dirty="0"/>
              <a:t>至于其上，匀速移动滑块的同时开始记录</a:t>
            </a:r>
            <a:r>
              <a:rPr lang="en-US" altLang="zh-CN" dirty="0"/>
              <a:t>GPS</a:t>
            </a:r>
            <a:r>
              <a:rPr lang="zh-CN" altLang="en-US" dirty="0"/>
              <a:t>点，调整导轨方向移动三次，分别保存</a:t>
            </a:r>
            <a:r>
              <a:rPr lang="en-US" altLang="zh-CN" dirty="0"/>
              <a:t>GPS</a:t>
            </a:r>
            <a:r>
              <a:rPr lang="zh-CN" altLang="en-US" dirty="0"/>
              <a:t>轨迹分别为</a:t>
            </a:r>
            <a:r>
              <a:rPr lang="en-US" altLang="zh-CN" dirty="0"/>
              <a:t>Route1, Route2, Route3</a:t>
            </a:r>
            <a:r>
              <a:rPr lang="zh-CN" altLang="en-US" dirty="0"/>
              <a:t>；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DCD98E-5CDC-4744-817D-76126DCA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50EB8B-5EDC-4E92-975F-9D6DBA79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FB951F-252B-4354-9628-5AEB47F7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8089F-F0EE-4E14-A145-D833EEB04644}" type="datetime1">
              <a:rPr lang="zh-CN" altLang="en-US" smtClean="0"/>
              <a:t>2018/10/22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0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760840-D358-4C0E-B920-51E6E916B81A}"/>
              </a:ext>
            </a:extLst>
          </p:cNvPr>
          <p:cNvSpPr txBox="1"/>
          <p:nvPr/>
        </p:nvSpPr>
        <p:spPr>
          <a:xfrm>
            <a:off x="2883994" y="2107360"/>
            <a:ext cx="232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ROUTE1</a:t>
            </a:r>
            <a:r>
              <a:rPr lang="zh-CN" altLang="en-US" dirty="0"/>
              <a:t>坐标点轨迹</a:t>
            </a: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76165F6F-0FE8-4EA1-86EE-BD9A05C096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355896"/>
              </p:ext>
            </p:extLst>
          </p:nvPr>
        </p:nvGraphicFramePr>
        <p:xfrm>
          <a:off x="6238632" y="1582477"/>
          <a:ext cx="5693572" cy="412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484EF9B6-F97B-40B2-B7CC-B67BFF614662}"/>
              </a:ext>
            </a:extLst>
          </p:cNvPr>
          <p:cNvGrpSpPr/>
          <p:nvPr/>
        </p:nvGrpSpPr>
        <p:grpSpPr>
          <a:xfrm>
            <a:off x="735300" y="1893791"/>
            <a:ext cx="5503332" cy="4139373"/>
            <a:chOff x="8868481" y="1908158"/>
            <a:chExt cx="5503332" cy="413937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166BD12-E0F9-4613-AF1F-A6F055977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481" y="1920031"/>
              <a:ext cx="5503332" cy="412750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AB849FA-F33C-4A3D-A93E-6C7EF99736AD}"/>
                </a:ext>
              </a:extLst>
            </p:cNvPr>
            <p:cNvSpPr txBox="1"/>
            <p:nvPr/>
          </p:nvSpPr>
          <p:spPr>
            <a:xfrm>
              <a:off x="10452396" y="1908158"/>
              <a:ext cx="2335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ROUTE1</a:t>
              </a:r>
              <a:r>
                <a:rPr lang="zh-CN" altLang="en-US" dirty="0"/>
                <a:t>坐标点轨迹</a:t>
              </a:r>
            </a:p>
          </p:txBody>
        </p:sp>
      </p:grp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B103786E-2F0B-43DC-85F1-9FDF03BE33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979424"/>
              </p:ext>
            </p:extLst>
          </p:nvPr>
        </p:nvGraphicFramePr>
        <p:xfrm>
          <a:off x="6692900" y="24766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9E5B0-DC55-49FA-8913-45C877390239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2BEE915-7364-486A-9EC3-59C2FE92FBF6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71AC33A3-1679-4EEF-91B4-2192FF3E9EB3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8" name="圆角矩形 35">
                  <a:extLst>
                    <a:ext uri="{FF2B5EF4-FFF2-40B4-BE49-F238E27FC236}">
                      <a16:creationId xmlns:a16="http://schemas.microsoft.com/office/drawing/2014/main" id="{A3E85D18-3591-44FD-97A0-96B6095BACEB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圆角矩形 36">
                  <a:extLst>
                    <a:ext uri="{FF2B5EF4-FFF2-40B4-BE49-F238E27FC236}">
                      <a16:creationId xmlns:a16="http://schemas.microsoft.com/office/drawing/2014/main" id="{6A1FE7A7-705E-4FD5-818F-8626E8EF488F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FEB87658-EC64-4BE7-BAC7-C2E4232D1631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E7EB7A4-349D-42B2-BC37-2873401175A6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547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2018/10/22</a:t>
            </a:fld>
            <a:endParaRPr lang="zh-CN" altLang="en-US"/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B52990AB-0CEB-43BA-A146-3205A577C0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411525"/>
              </p:ext>
            </p:extLst>
          </p:nvPr>
        </p:nvGraphicFramePr>
        <p:xfrm>
          <a:off x="6095998" y="1817749"/>
          <a:ext cx="6557010" cy="3737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E7CE5D53-46AB-4C03-9562-DDD48AF8F46B}"/>
              </a:ext>
            </a:extLst>
          </p:cNvPr>
          <p:cNvSpPr txBox="1"/>
          <p:nvPr/>
        </p:nvSpPr>
        <p:spPr>
          <a:xfrm>
            <a:off x="7854313" y="1817749"/>
            <a:ext cx="304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ROUTE2</a:t>
            </a:r>
            <a:r>
              <a:rPr lang="zh-CN" altLang="en-US" dirty="0"/>
              <a:t>瞬时航向角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DD4FA0E-72AA-4E9F-BC0C-B427475A7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5" y="1817749"/>
            <a:ext cx="5503333" cy="412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6B391A5-882F-4C83-9294-90A687414CD3}"/>
              </a:ext>
            </a:extLst>
          </p:cNvPr>
          <p:cNvSpPr txBox="1"/>
          <p:nvPr/>
        </p:nvSpPr>
        <p:spPr>
          <a:xfrm>
            <a:off x="2319215" y="1893791"/>
            <a:ext cx="233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ROUTE2</a:t>
            </a:r>
            <a:r>
              <a:rPr lang="zh-CN" altLang="en-US" dirty="0"/>
              <a:t>坐标点轨迹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FA9FD5-89BB-46E8-9FF7-80A1129DA9DB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A65748E-5E51-4D24-A969-71C99DB2261D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9BDAE1CE-8631-45AD-9FA3-FB9284197F96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1" name="圆角矩形 35">
                  <a:extLst>
                    <a:ext uri="{FF2B5EF4-FFF2-40B4-BE49-F238E27FC236}">
                      <a16:creationId xmlns:a16="http://schemas.microsoft.com/office/drawing/2014/main" id="{4523C885-321D-4EC4-B25C-E9F71DC02EE8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圆角矩形 36">
                  <a:extLst>
                    <a:ext uri="{FF2B5EF4-FFF2-40B4-BE49-F238E27FC236}">
                      <a16:creationId xmlns:a16="http://schemas.microsoft.com/office/drawing/2014/main" id="{EC235400-66DC-4184-BB7E-6507EEE48AA8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F910E0-464D-4A73-82AF-EB9AED85D22F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1AB0B2-7394-4176-985B-5AA2FAA58D24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86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C5D4468-6BD5-4B9A-A2D1-8C058A053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" y="1830467"/>
            <a:ext cx="5503332" cy="412749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2018/10/22</a:t>
            </a:fld>
            <a:endParaRPr lang="zh-CN" altLang="en-US"/>
          </a:p>
        </p:txBody>
      </p: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A545503D-DEEB-425E-8F0E-FFF3DD7F0C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52463"/>
              </p:ext>
            </p:extLst>
          </p:nvPr>
        </p:nvGraphicFramePr>
        <p:xfrm>
          <a:off x="6258138" y="1830467"/>
          <a:ext cx="5503332" cy="3975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A731469A-510D-42A1-B353-500FE005C116}"/>
              </a:ext>
            </a:extLst>
          </p:cNvPr>
          <p:cNvSpPr txBox="1"/>
          <p:nvPr/>
        </p:nvSpPr>
        <p:spPr>
          <a:xfrm>
            <a:off x="2319215" y="1893791"/>
            <a:ext cx="233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ROUTE3</a:t>
            </a:r>
            <a:r>
              <a:rPr lang="zh-CN" altLang="en-US" dirty="0"/>
              <a:t>坐标点轨迹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28E687F-E73D-4983-AB3E-4059EC4E2C40}"/>
              </a:ext>
            </a:extLst>
          </p:cNvPr>
          <p:cNvSpPr txBox="1"/>
          <p:nvPr/>
        </p:nvSpPr>
        <p:spPr>
          <a:xfrm>
            <a:off x="7854313" y="1817749"/>
            <a:ext cx="304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ROUTE3</a:t>
            </a:r>
            <a:r>
              <a:rPr lang="zh-CN" altLang="en-US" dirty="0"/>
              <a:t>瞬时航向角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88012F3-960D-4A86-872F-8E3AE7BF94D4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D970F67-5E98-4525-95C6-491A887F8F4F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0269458-77B2-40BD-B80B-ADB2F472202C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1" name="圆角矩形 35">
                  <a:extLst>
                    <a:ext uri="{FF2B5EF4-FFF2-40B4-BE49-F238E27FC236}">
                      <a16:creationId xmlns:a16="http://schemas.microsoft.com/office/drawing/2014/main" id="{130EBA1C-3915-4054-AE9F-194997A5005E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圆角矩形 36">
                  <a:extLst>
                    <a:ext uri="{FF2B5EF4-FFF2-40B4-BE49-F238E27FC236}">
                      <a16:creationId xmlns:a16="http://schemas.microsoft.com/office/drawing/2014/main" id="{5C452B00-1352-4AA1-A7E2-DE8E4C8487F9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72DFA1-CBA0-4F6C-B52D-720EA6B1C530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0516292-2C36-409A-92BF-EB46DF95DE11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92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组合 152"/>
          <p:cNvGrpSpPr/>
          <p:nvPr/>
        </p:nvGrpSpPr>
        <p:grpSpPr>
          <a:xfrm>
            <a:off x="1223681" y="1532964"/>
            <a:ext cx="1963271" cy="4487209"/>
            <a:chOff x="5718131" y="5650928"/>
            <a:chExt cx="4596458" cy="767829"/>
          </a:xfrm>
        </p:grpSpPr>
        <p:sp>
          <p:nvSpPr>
            <p:cNvPr id="156" name="圆角矩形 155"/>
            <p:cNvSpPr/>
            <p:nvPr/>
          </p:nvSpPr>
          <p:spPr>
            <a:xfrm>
              <a:off x="5718131" y="5650928"/>
              <a:ext cx="4596458" cy="767829"/>
            </a:xfrm>
            <a:prstGeom prst="roundRect">
              <a:avLst>
                <a:gd name="adj" fmla="val 50000"/>
              </a:avLst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圆角矩形 157"/>
            <p:cNvSpPr/>
            <p:nvPr/>
          </p:nvSpPr>
          <p:spPr>
            <a:xfrm>
              <a:off x="6288783" y="5692346"/>
              <a:ext cx="3526048" cy="6833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9" name="标题 1"/>
          <p:cNvSpPr txBox="1">
            <a:spLocks/>
          </p:cNvSpPr>
          <p:nvPr/>
        </p:nvSpPr>
        <p:spPr>
          <a:xfrm>
            <a:off x="1826432" y="2296483"/>
            <a:ext cx="812976" cy="2643362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7D42E3B0-73D6-4746-B79F-BFB85A0A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61CD-BCC7-4CCD-A547-826CDFA267F4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F8ED4EC-C980-4CA0-B005-1F945926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7A4A00-85F9-4059-950D-C57A1019B8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C13D6D23-8EA6-445F-B959-20BE0C287158}" type="slidenum">
              <a:rPr lang="zh-CN" altLang="en-US" smtClean="0"/>
              <a:pPr algn="r"/>
              <a:t>2</a:t>
            </a:fld>
            <a:endParaRPr lang="zh-CN" altLang="en-US"/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3197412344"/>
              </p:ext>
            </p:extLst>
          </p:nvPr>
        </p:nvGraphicFramePr>
        <p:xfrm>
          <a:off x="2639408" y="1219200"/>
          <a:ext cx="8434992" cy="4800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4" name="饼形 93"/>
          <p:cNvSpPr/>
          <p:nvPr/>
        </p:nvSpPr>
        <p:spPr>
          <a:xfrm>
            <a:off x="3918968" y="1227812"/>
            <a:ext cx="547200" cy="547200"/>
          </a:xfrm>
          <a:prstGeom prst="pie">
            <a:avLst>
              <a:gd name="adj1" fmla="val 12533859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6" name="饼形 95"/>
          <p:cNvSpPr/>
          <p:nvPr/>
        </p:nvSpPr>
        <p:spPr>
          <a:xfrm>
            <a:off x="3931668" y="1938486"/>
            <a:ext cx="547200" cy="547200"/>
          </a:xfrm>
          <a:prstGeom prst="pie">
            <a:avLst>
              <a:gd name="adj1" fmla="val 8980657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7" name="饼形 96"/>
          <p:cNvSpPr/>
          <p:nvPr/>
        </p:nvSpPr>
        <p:spPr>
          <a:xfrm>
            <a:off x="3931667" y="2644398"/>
            <a:ext cx="547200" cy="547200"/>
          </a:xfrm>
          <a:prstGeom prst="pie">
            <a:avLst>
              <a:gd name="adj1" fmla="val 5363205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" name="饼形 97"/>
          <p:cNvSpPr/>
          <p:nvPr/>
        </p:nvSpPr>
        <p:spPr>
          <a:xfrm>
            <a:off x="3918968" y="3344564"/>
            <a:ext cx="547200" cy="547200"/>
          </a:xfrm>
          <a:prstGeom prst="pie">
            <a:avLst>
              <a:gd name="adj1" fmla="val 1661533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饼形 100"/>
          <p:cNvSpPr/>
          <p:nvPr/>
        </p:nvSpPr>
        <p:spPr>
          <a:xfrm>
            <a:off x="3913888" y="4052068"/>
            <a:ext cx="547200" cy="547200"/>
          </a:xfrm>
          <a:prstGeom prst="pie">
            <a:avLst>
              <a:gd name="adj1" fmla="val 19809116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348" y="4766331"/>
            <a:ext cx="547200" cy="54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3913888" y="5483490"/>
            <a:ext cx="547200" cy="547200"/>
          </a:xfrm>
          <a:prstGeom prst="ellipse">
            <a:avLst/>
          </a:prstGeom>
          <a:solidFill>
            <a:srgbClr val="BCC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2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82"/>
    </mc:Choice>
    <mc:Fallback xmlns="">
      <p:transition advTm="2682"/>
    </mc:Fallback>
  </mc:AlternateContent>
  <p:timing>
    <p:tnLst>
      <p:par>
        <p:cTn id="1" dur="indefinite" restart="never" nodeType="tmRoot"/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B79AFCE6-FDC5-4CEB-871C-04F0C4646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24" y="1561409"/>
            <a:ext cx="2468537" cy="18514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C586823-7468-46E7-9879-84E6AF0DCF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1408"/>
            <a:ext cx="2468537" cy="18514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5D4468-6BD5-4B9A-A2D1-8C058A053B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77" y="1549884"/>
            <a:ext cx="2468536" cy="185140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1B172D3-D408-4F03-83EA-BF6C16961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63446"/>
              </p:ext>
            </p:extLst>
          </p:nvPr>
        </p:nvGraphicFramePr>
        <p:xfrm>
          <a:off x="838201" y="3742653"/>
          <a:ext cx="10515601" cy="22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5834">
                  <a:extLst>
                    <a:ext uri="{9D8B030D-6E8A-4147-A177-3AD203B41FA5}">
                      <a16:colId xmlns:a16="http://schemas.microsoft.com/office/drawing/2014/main" val="362395740"/>
                    </a:ext>
                  </a:extLst>
                </a:gridCol>
                <a:gridCol w="1932767">
                  <a:extLst>
                    <a:ext uri="{9D8B030D-6E8A-4147-A177-3AD203B41FA5}">
                      <a16:colId xmlns:a16="http://schemas.microsoft.com/office/drawing/2014/main" val="1387945429"/>
                    </a:ext>
                  </a:extLst>
                </a:gridCol>
                <a:gridCol w="1989552">
                  <a:extLst>
                    <a:ext uri="{9D8B030D-6E8A-4147-A177-3AD203B41FA5}">
                      <a16:colId xmlns:a16="http://schemas.microsoft.com/office/drawing/2014/main" val="1812419126"/>
                    </a:ext>
                  </a:extLst>
                </a:gridCol>
                <a:gridCol w="1899117">
                  <a:extLst>
                    <a:ext uri="{9D8B030D-6E8A-4147-A177-3AD203B41FA5}">
                      <a16:colId xmlns:a16="http://schemas.microsoft.com/office/drawing/2014/main" val="491587402"/>
                    </a:ext>
                  </a:extLst>
                </a:gridCol>
                <a:gridCol w="1629919">
                  <a:extLst>
                    <a:ext uri="{9D8B030D-6E8A-4147-A177-3AD203B41FA5}">
                      <a16:colId xmlns:a16="http://schemas.microsoft.com/office/drawing/2014/main" val="4158430627"/>
                    </a:ext>
                  </a:extLst>
                </a:gridCol>
                <a:gridCol w="1558412">
                  <a:extLst>
                    <a:ext uri="{9D8B030D-6E8A-4147-A177-3AD203B41FA5}">
                      <a16:colId xmlns:a16="http://schemas.microsoft.com/office/drawing/2014/main" val="2689556978"/>
                    </a:ext>
                  </a:extLst>
                </a:gridCol>
              </a:tblGrid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position1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LINE_ANGLE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MAX_ANGLE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MIN_ANGLE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MAX_DIFF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MIN_DIFF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19885743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ROUTE1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84.1354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179.9483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0.0517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156.5443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-139.038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19411704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ROUTE2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-5.9847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-179.9742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179.9483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-179.948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75929140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TOUTE3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118.4136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179.9742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23.404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90.0337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-156.544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4729563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03C186-0F31-4BD2-A6EB-55EBA19BB001}"/>
              </a:ext>
            </a:extLst>
          </p:cNvPr>
          <p:cNvSpPr txBox="1"/>
          <p:nvPr/>
        </p:nvSpPr>
        <p:spPr>
          <a:xfrm>
            <a:off x="1895785" y="1566568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ROUTE1</a:t>
            </a:r>
            <a:endParaRPr lang="zh-CN" altLang="en-US" sz="11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776307-920E-4B88-A4F9-BAACDDD3EA52}"/>
              </a:ext>
            </a:extLst>
          </p:cNvPr>
          <p:cNvSpPr txBox="1"/>
          <p:nvPr/>
        </p:nvSpPr>
        <p:spPr>
          <a:xfrm>
            <a:off x="5604507" y="1510940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ROUTE2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851540-6565-4D10-93E7-46C700AE2033}"/>
              </a:ext>
            </a:extLst>
          </p:cNvPr>
          <p:cNvSpPr txBox="1"/>
          <p:nvPr/>
        </p:nvSpPr>
        <p:spPr>
          <a:xfrm>
            <a:off x="9135755" y="1511840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ROUTE3</a:t>
            </a:r>
            <a:endParaRPr lang="zh-CN" altLang="en-US" sz="11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5406078-E122-43C5-B757-7D15F0FEDD63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86D49CC-F262-46CE-9993-C7AAE76E12A4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A8BFA70-FD64-4808-BEA5-1777C0577BA1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4" name="圆角矩形 35">
                  <a:extLst>
                    <a:ext uri="{FF2B5EF4-FFF2-40B4-BE49-F238E27FC236}">
                      <a16:creationId xmlns:a16="http://schemas.microsoft.com/office/drawing/2014/main" id="{6715F0F0-48FE-4371-B75F-09B73622BAA8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圆角矩形 36">
                  <a:extLst>
                    <a:ext uri="{FF2B5EF4-FFF2-40B4-BE49-F238E27FC236}">
                      <a16:creationId xmlns:a16="http://schemas.microsoft.com/office/drawing/2014/main" id="{9C26920B-44E9-4EF3-9786-2E5CEDAD20A3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TextBox 19">
                <a:extLst>
                  <a:ext uri="{FF2B5EF4-FFF2-40B4-BE49-F238E27FC236}">
                    <a16:creationId xmlns:a16="http://schemas.microsoft.com/office/drawing/2014/main" id="{21AF3B0F-03B6-4DA2-ACF0-4B32E37D6050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65F1C45-6729-4D11-8989-4EB34AD6D42D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98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EBC560C-97BB-4B2F-AD6F-331D1E3A86A7}"/>
              </a:ext>
            </a:extLst>
          </p:cNvPr>
          <p:cNvSpPr/>
          <p:nvPr/>
        </p:nvSpPr>
        <p:spPr>
          <a:xfrm>
            <a:off x="8152542" y="2481036"/>
            <a:ext cx="3175383" cy="166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差分信号时长更长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中途容易出现</a:t>
            </a:r>
            <a:r>
              <a:rPr lang="en-US" altLang="zh-CN" dirty="0"/>
              <a:t>float</a:t>
            </a:r>
            <a:r>
              <a:rPr lang="zh-CN" altLang="en-US" dirty="0"/>
              <a:t>情况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树木或建筑物遮挡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DCD98E-5CDC-4744-817D-76126DCA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50EB8B-5EDC-4E92-975F-9D6DBA79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FB951F-252B-4354-9628-5AEB47F7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8089F-F0EE-4E14-A145-D833EEB04644}" type="datetime1">
              <a:rPr lang="zh-CN" altLang="en-US" smtClean="0"/>
              <a:t>2018/10/22</a:t>
            </a:fld>
            <a:endParaRPr lang="zh-CN" altLang="en-US"/>
          </a:p>
        </p:txBody>
      </p:sp>
      <p:pic>
        <p:nvPicPr>
          <p:cNvPr id="22" name="内容占位符 4">
            <a:extLst>
              <a:ext uri="{FF2B5EF4-FFF2-40B4-BE49-F238E27FC236}">
                <a16:creationId xmlns:a16="http://schemas.microsoft.com/office/drawing/2014/main" id="{E99E0D42-39A1-4E26-AD0F-C01D4CE62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0" y="1633340"/>
            <a:ext cx="5932534" cy="4449400"/>
          </a:xfrm>
          <a:prstGeom prst="rect">
            <a:avLst/>
          </a:prstGeom>
        </p:spPr>
      </p:pic>
      <p:pic>
        <p:nvPicPr>
          <p:cNvPr id="23" name="内容占位符 4">
            <a:extLst>
              <a:ext uri="{FF2B5EF4-FFF2-40B4-BE49-F238E27FC236}">
                <a16:creationId xmlns:a16="http://schemas.microsoft.com/office/drawing/2014/main" id="{E761C6D0-42E2-4079-815E-DF258DB47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07" y="1134894"/>
            <a:ext cx="7216069" cy="5412051"/>
          </a:xfr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EF0625B-4925-4BEF-B0C5-B0EC6EDC7D7D}"/>
              </a:ext>
            </a:extLst>
          </p:cNvPr>
          <p:cNvCxnSpPr>
            <a:cxnSpLocks/>
          </p:cNvCxnSpPr>
          <p:nvPr/>
        </p:nvCxnSpPr>
        <p:spPr>
          <a:xfrm flipH="1" flipV="1">
            <a:off x="1775668" y="5130949"/>
            <a:ext cx="4268239" cy="505889"/>
          </a:xfrm>
          <a:prstGeom prst="straightConnector1">
            <a:avLst/>
          </a:prstGeom>
          <a:ln>
            <a:solidFill>
              <a:srgbClr val="1C8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B0C08E4-4081-4F3F-9B2B-B5D2AE032CD7}"/>
              </a:ext>
            </a:extLst>
          </p:cNvPr>
          <p:cNvCxnSpPr>
            <a:cxnSpLocks/>
          </p:cNvCxnSpPr>
          <p:nvPr/>
        </p:nvCxnSpPr>
        <p:spPr>
          <a:xfrm flipV="1">
            <a:off x="1754675" y="3858040"/>
            <a:ext cx="3605835" cy="949329"/>
          </a:xfrm>
          <a:prstGeom prst="straightConnector1">
            <a:avLst/>
          </a:prstGeom>
          <a:ln>
            <a:solidFill>
              <a:srgbClr val="EEB2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AD1A082-CF5F-4BAF-8596-595E19D3B2FE}"/>
              </a:ext>
            </a:extLst>
          </p:cNvPr>
          <p:cNvCxnSpPr>
            <a:cxnSpLocks/>
          </p:cNvCxnSpPr>
          <p:nvPr/>
        </p:nvCxnSpPr>
        <p:spPr>
          <a:xfrm flipH="1" flipV="1">
            <a:off x="2629254" y="2137558"/>
            <a:ext cx="75106" cy="3034642"/>
          </a:xfrm>
          <a:prstGeom prst="straightConnector1">
            <a:avLst/>
          </a:prstGeom>
          <a:ln w="12700">
            <a:solidFill>
              <a:srgbClr val="F5D5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B56C570-1B5F-4FF4-9CC8-FD6EAA7F8358}"/>
              </a:ext>
            </a:extLst>
          </p:cNvPr>
          <p:cNvSpPr txBox="1"/>
          <p:nvPr/>
        </p:nvSpPr>
        <p:spPr>
          <a:xfrm>
            <a:off x="1928068" y="5149037"/>
            <a:ext cx="140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ROUTE1</a:t>
            </a:r>
          </a:p>
          <a:p>
            <a:r>
              <a:rPr lang="en-US" altLang="zh-CN" dirty="0"/>
              <a:t>-81.355°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E1DF3E-FAC0-422F-B7E5-A879FA3CAD1C}"/>
              </a:ext>
            </a:extLst>
          </p:cNvPr>
          <p:cNvSpPr txBox="1"/>
          <p:nvPr/>
        </p:nvSpPr>
        <p:spPr>
          <a:xfrm>
            <a:off x="4974142" y="3152566"/>
            <a:ext cx="140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ROUTE2</a:t>
            </a:r>
          </a:p>
          <a:p>
            <a:r>
              <a:rPr lang="en-US" altLang="zh-CN" dirty="0"/>
              <a:t>72.4715°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69173F5-94CA-4E67-B7DD-B5F3CAA375E2}"/>
              </a:ext>
            </a:extLst>
          </p:cNvPr>
          <p:cNvSpPr txBox="1"/>
          <p:nvPr/>
        </p:nvSpPr>
        <p:spPr>
          <a:xfrm>
            <a:off x="2685300" y="1863948"/>
            <a:ext cx="140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ROUTE3</a:t>
            </a:r>
          </a:p>
          <a:p>
            <a:r>
              <a:rPr lang="en-US" altLang="zh-CN" dirty="0"/>
              <a:t>-3.1159°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1802375-7FC9-492D-BC2C-1A06160B148D}"/>
              </a:ext>
            </a:extLst>
          </p:cNvPr>
          <p:cNvSpPr txBox="1"/>
          <p:nvPr/>
        </p:nvSpPr>
        <p:spPr>
          <a:xfrm>
            <a:off x="8404728" y="1712339"/>
            <a:ext cx="267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地点</a:t>
            </a:r>
            <a:r>
              <a:rPr lang="en-US" altLang="zh-CN" sz="2400" b="1" dirty="0"/>
              <a:t>2-</a:t>
            </a:r>
            <a:r>
              <a:rPr lang="zh-CN" altLang="en-US" sz="2400" b="1" dirty="0"/>
              <a:t>纳米楼前</a:t>
            </a:r>
          </a:p>
        </p:txBody>
      </p:sp>
      <p:pic>
        <p:nvPicPr>
          <p:cNvPr id="38" name="内容占位符 4">
            <a:extLst>
              <a:ext uri="{FF2B5EF4-FFF2-40B4-BE49-F238E27FC236}">
                <a16:creationId xmlns:a16="http://schemas.microsoft.com/office/drawing/2014/main" id="{A0B7D093-CC13-4BB3-8825-25478460B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07" y="1287294"/>
            <a:ext cx="7216069" cy="5412051"/>
          </a:xfr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6C3B364B-6BCE-4EA4-91FA-1E60319B4822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276C1E2-0D81-4703-AF10-77571D989367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16D93B4F-1548-49B8-913B-B40436D49851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44" name="圆角矩形 35">
                  <a:extLst>
                    <a:ext uri="{FF2B5EF4-FFF2-40B4-BE49-F238E27FC236}">
                      <a16:creationId xmlns:a16="http://schemas.microsoft.com/office/drawing/2014/main" id="{3E3177E5-E690-497C-A531-72D6ABA68382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圆角矩形 36">
                  <a:extLst>
                    <a:ext uri="{FF2B5EF4-FFF2-40B4-BE49-F238E27FC236}">
                      <a16:creationId xmlns:a16="http://schemas.microsoft.com/office/drawing/2014/main" id="{0788870E-AC30-4B84-AC52-C57A7202D544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A8F69080-FE49-4757-8ECB-2D8B722F2984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C6F9DF3-8151-4883-B6CF-906D91C76B80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78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38200" y="2626779"/>
            <a:ext cx="3579625" cy="1031890"/>
            <a:chOff x="3590568" y="400194"/>
            <a:chExt cx="5213316" cy="1031890"/>
          </a:xfrm>
        </p:grpSpPr>
        <p:grpSp>
          <p:nvGrpSpPr>
            <p:cNvPr id="32" name="组合 3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框架设计</a:t>
              </a:r>
            </a:p>
          </p:txBody>
        </p: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046EC29-5999-49DF-B411-A43DC9C1FD84}"/>
              </a:ext>
            </a:extLst>
          </p:cNvPr>
          <p:cNvSpPr/>
          <p:nvPr/>
        </p:nvSpPr>
        <p:spPr>
          <a:xfrm>
            <a:off x="7092533" y="3980492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航向和横向偏差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DDB2BD1-DFD2-4129-850A-87F9A05F1E2A}"/>
              </a:ext>
            </a:extLst>
          </p:cNvPr>
          <p:cNvSpPr/>
          <p:nvPr/>
        </p:nvSpPr>
        <p:spPr>
          <a:xfrm>
            <a:off x="8518642" y="517404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DCAAFDD-3BF6-44FD-8EA0-AC69E2F2896E}"/>
              </a:ext>
            </a:extLst>
          </p:cNvPr>
          <p:cNvSpPr/>
          <p:nvPr/>
        </p:nvSpPr>
        <p:spPr>
          <a:xfrm>
            <a:off x="8518643" y="2068941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作物行线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4F8C309-5092-4B77-82AE-9A43CCDD99F5}"/>
              </a:ext>
            </a:extLst>
          </p:cNvPr>
          <p:cNvSpPr/>
          <p:nvPr/>
        </p:nvSpPr>
        <p:spPr>
          <a:xfrm>
            <a:off x="7092533" y="5557814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控制方向盘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C902760-E621-41B5-956E-CEC09E7ED96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579949" y="1173186"/>
            <a:ext cx="1" cy="895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B7C1EA7-6806-4942-91AC-A53A1A47ECB4}"/>
              </a:ext>
            </a:extLst>
          </p:cNvPr>
          <p:cNvCxnSpPr>
            <a:stCxn id="40" idx="2"/>
            <a:endCxn id="38" idx="0"/>
          </p:cNvCxnSpPr>
          <p:nvPr/>
        </p:nvCxnSpPr>
        <p:spPr>
          <a:xfrm flipH="1">
            <a:off x="8153840" y="2724723"/>
            <a:ext cx="1426110" cy="125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9E6E4C5-257C-4EA0-BB97-F80C1A8D0AA5}"/>
              </a:ext>
            </a:extLst>
          </p:cNvPr>
          <p:cNvSpPr/>
          <p:nvPr/>
        </p:nvSpPr>
        <p:spPr>
          <a:xfrm>
            <a:off x="9928200" y="1284589"/>
            <a:ext cx="1425600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图像处理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A6F92AA-59FB-4ED5-982B-B09DF330E811}"/>
              </a:ext>
            </a:extLst>
          </p:cNvPr>
          <p:cNvSpPr/>
          <p:nvPr/>
        </p:nvSpPr>
        <p:spPr>
          <a:xfrm>
            <a:off x="9215146" y="3085505"/>
            <a:ext cx="1426109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投影变换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0CAE182-E923-4FD7-BEA2-83C54A220EB8}"/>
              </a:ext>
            </a:extLst>
          </p:cNvPr>
          <p:cNvSpPr/>
          <p:nvPr/>
        </p:nvSpPr>
        <p:spPr>
          <a:xfrm>
            <a:off x="8502600" y="4826930"/>
            <a:ext cx="1425600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CAN</a:t>
            </a:r>
            <a:r>
              <a:rPr lang="zh-CN" altLang="en-US" dirty="0">
                <a:solidFill>
                  <a:schemeClr val="tx1"/>
                </a:solidFill>
              </a:rPr>
              <a:t>通信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5F732A3-A599-4B48-8A66-83CB8F761FF2}"/>
              </a:ext>
            </a:extLst>
          </p:cNvPr>
          <p:cNvSpPr/>
          <p:nvPr/>
        </p:nvSpPr>
        <p:spPr>
          <a:xfrm>
            <a:off x="5679188" y="507850"/>
            <a:ext cx="2122613" cy="6557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731B5DB-4CFA-4DCC-B0D3-B6367AE6C124}"/>
              </a:ext>
            </a:extLst>
          </p:cNvPr>
          <p:cNvSpPr/>
          <p:nvPr/>
        </p:nvSpPr>
        <p:spPr>
          <a:xfrm>
            <a:off x="5679188" y="2068941"/>
            <a:ext cx="2122613" cy="6557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期望路径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1C882CE-CB7C-4541-A47B-1950C6B7EB63}"/>
              </a:ext>
            </a:extLst>
          </p:cNvPr>
          <p:cNvSpPr/>
          <p:nvPr/>
        </p:nvSpPr>
        <p:spPr>
          <a:xfrm>
            <a:off x="5679188" y="3079224"/>
            <a:ext cx="1445428" cy="6194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当前坐标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945523C-0230-434F-84DE-090AEAD13DE4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6740495" y="1163632"/>
            <a:ext cx="0" cy="9053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3A00CA2-7DBA-449E-B73B-E20640C886CE}"/>
              </a:ext>
            </a:extLst>
          </p:cNvPr>
          <p:cNvCxnSpPr>
            <a:cxnSpLocks/>
            <a:stCxn id="48" idx="2"/>
            <a:endCxn id="38" idx="0"/>
          </p:cNvCxnSpPr>
          <p:nvPr/>
        </p:nvCxnSpPr>
        <p:spPr>
          <a:xfrm>
            <a:off x="6740495" y="2724723"/>
            <a:ext cx="1413345" cy="125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47790F3-A1ED-4E20-8B63-23BAEF22221E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>
            <a:off x="8153840" y="4636274"/>
            <a:ext cx="0" cy="9215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A17F4D-DE0B-4482-8F4F-51BCDC275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8C4EE6-52F9-4119-9C4F-9252C9ED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0D0B0-E899-4A4D-8841-713B7DD3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DA64-D5ED-4462-A419-B7D4F9B57FE6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01D41-3D2B-4575-A55D-72EE08773CAD}"/>
              </a:ext>
            </a:extLst>
          </p:cNvPr>
          <p:cNvSpPr/>
          <p:nvPr/>
        </p:nvSpPr>
        <p:spPr>
          <a:xfrm>
            <a:off x="8153401" y="118754"/>
            <a:ext cx="3460648" cy="38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415CED-211B-43D5-A873-A4B1B70DE5ED}"/>
              </a:ext>
            </a:extLst>
          </p:cNvPr>
          <p:cNvSpPr/>
          <p:nvPr/>
        </p:nvSpPr>
        <p:spPr>
          <a:xfrm>
            <a:off x="4737047" y="117242"/>
            <a:ext cx="3460648" cy="384986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5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5"/>
          <p:cNvSpPr>
            <a:spLocks noChangeArrowheads="1"/>
          </p:cNvSpPr>
          <p:nvPr/>
        </p:nvSpPr>
        <p:spPr bwMode="auto">
          <a:xfrm>
            <a:off x="5594585" y="4577398"/>
            <a:ext cx="992424" cy="183961"/>
          </a:xfrm>
          <a:prstGeom prst="leftArrow">
            <a:avLst>
              <a:gd name="adj1" fmla="val 50000"/>
              <a:gd name="adj2" fmla="val 134868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8445987" y="4661289"/>
            <a:ext cx="992424" cy="183961"/>
          </a:xfrm>
          <a:prstGeom prst="leftArrow">
            <a:avLst>
              <a:gd name="adj1" fmla="val 50000"/>
              <a:gd name="adj2" fmla="val 134868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AutoShape 19"/>
          <p:cNvSpPr>
            <a:spLocks noChangeArrowheads="1"/>
          </p:cNvSpPr>
          <p:nvPr/>
        </p:nvSpPr>
        <p:spPr bwMode="auto">
          <a:xfrm>
            <a:off x="2443124" y="2684534"/>
            <a:ext cx="1074723" cy="222689"/>
          </a:xfrm>
          <a:prstGeom prst="rightArrow">
            <a:avLst>
              <a:gd name="adj1" fmla="val 50000"/>
              <a:gd name="adj2" fmla="val 1206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5439672" y="2684534"/>
            <a:ext cx="1074723" cy="222689"/>
          </a:xfrm>
          <a:prstGeom prst="rightArrow">
            <a:avLst>
              <a:gd name="adj1" fmla="val 50000"/>
              <a:gd name="adj2" fmla="val 1206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5" name="AutoShape 22"/>
          <p:cNvSpPr>
            <a:spLocks noChangeArrowheads="1"/>
          </p:cNvSpPr>
          <p:nvPr/>
        </p:nvSpPr>
        <p:spPr bwMode="auto">
          <a:xfrm>
            <a:off x="10319489" y="3260623"/>
            <a:ext cx="183961" cy="955309"/>
          </a:xfrm>
          <a:prstGeom prst="downArrow">
            <a:avLst>
              <a:gd name="adj1" fmla="val 50000"/>
              <a:gd name="adj2" fmla="val 129825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8" name="AutoShape 20"/>
          <p:cNvSpPr>
            <a:spLocks noChangeArrowheads="1"/>
          </p:cNvSpPr>
          <p:nvPr/>
        </p:nvSpPr>
        <p:spPr bwMode="auto">
          <a:xfrm>
            <a:off x="8392733" y="2684534"/>
            <a:ext cx="1074723" cy="222689"/>
          </a:xfrm>
          <a:prstGeom prst="rightArrow">
            <a:avLst>
              <a:gd name="adj1" fmla="val 50000"/>
              <a:gd name="adj2" fmla="val 120652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19982" y="2256147"/>
            <a:ext cx="1964375" cy="1079461"/>
            <a:chOff x="9087077" y="1527388"/>
            <a:chExt cx="2303707" cy="2303706"/>
          </a:xfrm>
        </p:grpSpPr>
        <p:sp>
          <p:nvSpPr>
            <p:cNvPr id="21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2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31809" y="2256146"/>
            <a:ext cx="1964375" cy="1079461"/>
            <a:chOff x="9087077" y="1527388"/>
            <a:chExt cx="2303707" cy="2303706"/>
          </a:xfrm>
        </p:grpSpPr>
        <p:sp>
          <p:nvSpPr>
            <p:cNvPr id="24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5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33754" y="2240051"/>
            <a:ext cx="1964375" cy="1079461"/>
            <a:chOff x="9087077" y="1527388"/>
            <a:chExt cx="2303707" cy="2303706"/>
          </a:xfrm>
        </p:grpSpPr>
        <p:sp>
          <p:nvSpPr>
            <p:cNvPr id="27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8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455535" y="2221017"/>
            <a:ext cx="1964375" cy="1079461"/>
            <a:chOff x="9087077" y="1527388"/>
            <a:chExt cx="2303707" cy="2303706"/>
          </a:xfrm>
        </p:grpSpPr>
        <p:sp>
          <p:nvSpPr>
            <p:cNvPr id="30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1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4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477692" y="4196545"/>
            <a:ext cx="1964375" cy="1079461"/>
            <a:chOff x="9087077" y="1527388"/>
            <a:chExt cx="2303707" cy="2303706"/>
          </a:xfrm>
        </p:grpSpPr>
        <p:sp>
          <p:nvSpPr>
            <p:cNvPr id="33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4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499387" y="4213538"/>
            <a:ext cx="1964375" cy="1079461"/>
            <a:chOff x="9087077" y="1527388"/>
            <a:chExt cx="2303707" cy="2303706"/>
          </a:xfrm>
        </p:grpSpPr>
        <p:sp>
          <p:nvSpPr>
            <p:cNvPr id="36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7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654813" y="4213537"/>
            <a:ext cx="1964375" cy="1079461"/>
            <a:chOff x="9087077" y="1527388"/>
            <a:chExt cx="2303707" cy="2303706"/>
          </a:xfrm>
        </p:grpSpPr>
        <p:sp>
          <p:nvSpPr>
            <p:cNvPr id="39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0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584146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图像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3580693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畸变矫正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6524075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颜色特征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467456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二值化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9530391" y="4281605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轮廓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587009" y="4281605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椭圆</a:t>
            </a: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3728347" y="4300993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直线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46" name="组合 45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9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3.1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作物行获取</a:t>
              </a:r>
            </a:p>
          </p:txBody>
        </p:sp>
      </p:grpSp>
      <p:sp>
        <p:nvSpPr>
          <p:cNvPr id="54" name="AutoShape 15">
            <a:extLst>
              <a:ext uri="{FF2B5EF4-FFF2-40B4-BE49-F238E27FC236}">
                <a16:creationId xmlns:a16="http://schemas.microsoft.com/office/drawing/2014/main" id="{AE6A287D-99D8-4242-8FF1-8D0B328E5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922" y="4577398"/>
            <a:ext cx="992424" cy="183961"/>
          </a:xfrm>
          <a:prstGeom prst="leftArrow">
            <a:avLst>
              <a:gd name="adj1" fmla="val 50000"/>
              <a:gd name="adj2" fmla="val 134868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55" name="AutoShape 21">
            <a:extLst>
              <a:ext uri="{FF2B5EF4-FFF2-40B4-BE49-F238E27FC236}">
                <a16:creationId xmlns:a16="http://schemas.microsoft.com/office/drawing/2014/main" id="{C2524467-91A6-4862-96A5-AF01891A3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84" y="4300993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直线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C1EA6E8-7E3B-42EE-8F0E-2BF92B2DD0CC}"/>
              </a:ext>
            </a:extLst>
          </p:cNvPr>
          <p:cNvGrpSpPr/>
          <p:nvPr/>
        </p:nvGrpSpPr>
        <p:grpSpPr>
          <a:xfrm>
            <a:off x="862861" y="4195694"/>
            <a:ext cx="1964375" cy="1079461"/>
            <a:chOff x="9087077" y="1527388"/>
            <a:chExt cx="2303707" cy="2303706"/>
          </a:xfrm>
        </p:grpSpPr>
        <p:sp>
          <p:nvSpPr>
            <p:cNvPr id="57" name="椭圆 33">
              <a:extLst>
                <a:ext uri="{FF2B5EF4-FFF2-40B4-BE49-F238E27FC236}">
                  <a16:creationId xmlns:a16="http://schemas.microsoft.com/office/drawing/2014/main" id="{2BD7925D-0CEE-4FF2-A7F6-EE6203728E23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58" name="椭圆 34">
              <a:extLst>
                <a:ext uri="{FF2B5EF4-FFF2-40B4-BE49-F238E27FC236}">
                  <a16:creationId xmlns:a16="http://schemas.microsoft.com/office/drawing/2014/main" id="{B25C25BD-2DFC-4AD6-8BBC-15C1677096F0}"/>
                </a:ext>
              </a:extLst>
            </p:cNvPr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筛选</a:t>
              </a:r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756BED-0B57-4C98-8F94-D40CD9A6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6" name="页脚占位符 15">
            <a:extLst>
              <a:ext uri="{FF2B5EF4-FFF2-40B4-BE49-F238E27FC236}">
                <a16:creationId xmlns:a16="http://schemas.microsoft.com/office/drawing/2014/main" id="{DB4059B5-0590-434C-9E2D-AECDF6AA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19" name="日期占位符 18">
            <a:extLst>
              <a:ext uri="{FF2B5EF4-FFF2-40B4-BE49-F238E27FC236}">
                <a16:creationId xmlns:a16="http://schemas.microsoft.com/office/drawing/2014/main" id="{38866EE6-D49C-4FB0-A021-AFC94485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18868-DDB0-467C-A5A3-370F745529EE}" type="datetime1">
              <a:rPr lang="zh-CN" altLang="en-US" smtClean="0"/>
              <a:t>2018/10/22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75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  <p:bldP spid="3" grpId="0"/>
      <p:bldP spid="4" grpId="0"/>
      <p:bldP spid="5" grpId="0"/>
      <p:bldP spid="6" grpId="0"/>
      <p:bldP spid="7" grpId="0"/>
      <p:bldP spid="8" grpId="0"/>
      <p:bldP spid="14" grpId="0"/>
      <p:bldP spid="54" grpId="0" animBg="1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FAB0E22-6BAE-4235-A97C-9919CB747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61" y="1696108"/>
            <a:ext cx="5245661" cy="393424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CD2A0C-A2CE-4346-A4DE-F617158B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D3EB-3CDD-4FDA-B272-DF8D2AE3332A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9A8399-B5C2-458E-BBD9-8106A46E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D9CA22-2D7D-4E9E-86DC-4C9152BE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D6D23-8EA6-445F-B959-20BE0C287158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943F34-4B71-4C59-97E5-E4CC046B5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6108"/>
            <a:ext cx="4931877" cy="39342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8E87E4-31A0-4099-A2A0-E56F3D56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62" y="1696108"/>
            <a:ext cx="5245660" cy="393424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2DE966B9-B3D4-4F65-AD17-104A19348061}"/>
              </a:ext>
            </a:extLst>
          </p:cNvPr>
          <p:cNvGrpSpPr/>
          <p:nvPr/>
        </p:nvGrpSpPr>
        <p:grpSpPr>
          <a:xfrm>
            <a:off x="2984665" y="400194"/>
            <a:ext cx="6222670" cy="1303017"/>
            <a:chOff x="3590568" y="400194"/>
            <a:chExt cx="5213316" cy="130301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8EE6A03-5A23-43AE-8356-F7F80A6648CC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A2F1E39-3C25-426D-9131-955CB6F4962F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6" name="圆角矩形 49">
                  <a:extLst>
                    <a:ext uri="{FF2B5EF4-FFF2-40B4-BE49-F238E27FC236}">
                      <a16:creationId xmlns:a16="http://schemas.microsoft.com/office/drawing/2014/main" id="{B76E0893-53D3-439D-9E9E-6B4C366A8F8D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圆角矩形 50">
                  <a:extLst>
                    <a:ext uri="{FF2B5EF4-FFF2-40B4-BE49-F238E27FC236}">
                      <a16:creationId xmlns:a16="http://schemas.microsoft.com/office/drawing/2014/main" id="{D708AF41-E0D2-4E49-A1CA-E1A7BF4BF4CA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5" name="TextBox 19">
                <a:extLst>
                  <a:ext uri="{FF2B5EF4-FFF2-40B4-BE49-F238E27FC236}">
                    <a16:creationId xmlns:a16="http://schemas.microsoft.com/office/drawing/2014/main" id="{26F15233-B660-4475-86FB-95E67DC7F4FA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7BD5BB3-1173-4BB0-8439-83E1D492295E}"/>
                </a:ext>
              </a:extLst>
            </p:cNvPr>
            <p:cNvSpPr/>
            <p:nvPr/>
          </p:nvSpPr>
          <p:spPr>
            <a:xfrm>
              <a:off x="4055479" y="625993"/>
              <a:ext cx="428349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3.1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作物行获取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畸变矫正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38958F3-43D5-478D-917B-37EF2EA0E528}"/>
              </a:ext>
            </a:extLst>
          </p:cNvPr>
          <p:cNvSpPr/>
          <p:nvPr/>
        </p:nvSpPr>
        <p:spPr>
          <a:xfrm>
            <a:off x="838200" y="5894378"/>
            <a:ext cx="8734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张正友教授于</a:t>
            </a:r>
            <a:r>
              <a:rPr lang="en-US" altLang="zh-CN" dirty="0"/>
              <a:t>1998</a:t>
            </a:r>
            <a:r>
              <a:rPr lang="zh-CN" altLang="en-US" dirty="0"/>
              <a:t>年提出的单平面棋盘格的摄像机标定方法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81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      ">
            <a:extLst>
              <a:ext uri="{FF2B5EF4-FFF2-40B4-BE49-F238E27FC236}">
                <a16:creationId xmlns:a16="http://schemas.microsoft.com/office/drawing/2014/main" id="{3854D87C-9D94-4859-ACCE-A03B59504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50" y="1561409"/>
            <a:ext cx="5810549" cy="3899100"/>
          </a:xfrm>
          <a:prstGeom prst="rect">
            <a:avLst/>
          </a:prstGeom>
        </p:spPr>
      </p:pic>
      <p:pic>
        <p:nvPicPr>
          <p:cNvPr id="11" name="图片 10" descr="      ">
            <a:extLst>
              <a:ext uri="{FF2B5EF4-FFF2-40B4-BE49-F238E27FC236}">
                <a16:creationId xmlns:a16="http://schemas.microsoft.com/office/drawing/2014/main" id="{47CD4465-8446-4CC9-B026-D50A760E5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49" y="1561409"/>
            <a:ext cx="5810549" cy="3899100"/>
          </a:xfrm>
          <a:prstGeom prst="rect">
            <a:avLst/>
          </a:prstGeom>
        </p:spPr>
      </p:pic>
      <p:pic>
        <p:nvPicPr>
          <p:cNvPr id="6" name="图片 5" descr="gray">
            <a:extLst>
              <a:ext uri="{FF2B5EF4-FFF2-40B4-BE49-F238E27FC236}">
                <a16:creationId xmlns:a16="http://schemas.microsoft.com/office/drawing/2014/main" id="{77A7920C-5186-4CC9-BF10-337E96079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48" y="1561409"/>
            <a:ext cx="5136597" cy="3899100"/>
          </a:xfrm>
          <a:prstGeom prst="rect">
            <a:avLst/>
          </a:prstGeom>
        </p:spPr>
      </p:pic>
      <p:pic>
        <p:nvPicPr>
          <p:cNvPr id="21" name="图片 20" descr="      ">
            <a:extLst>
              <a:ext uri="{FF2B5EF4-FFF2-40B4-BE49-F238E27FC236}">
                <a16:creationId xmlns:a16="http://schemas.microsoft.com/office/drawing/2014/main" id="{06461370-8EE7-495C-9083-A724C22DD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49" y="1561409"/>
            <a:ext cx="5810549" cy="38991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17E2D7-8FB9-4EAF-853C-6D514EA8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9453-3B9D-48E8-AA74-7BEDB2182F4E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93EB50-A798-4DD1-82EE-02B067F8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000169-9A6F-4A6A-B88E-7245D3FB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F2C3181-960C-433F-977F-84E93428BE25}"/>
              </a:ext>
            </a:extLst>
          </p:cNvPr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B1E96B9-B9F1-4EC6-B86D-C3E6ACDCFCB3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92AF205-21D9-447C-BF98-4A8C19CFC7F8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18" name="圆角矩形 49">
                  <a:extLst>
                    <a:ext uri="{FF2B5EF4-FFF2-40B4-BE49-F238E27FC236}">
                      <a16:creationId xmlns:a16="http://schemas.microsoft.com/office/drawing/2014/main" id="{EDC52DA8-BCC1-49DA-9A1E-A30D451C1008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圆角矩形 50">
                  <a:extLst>
                    <a:ext uri="{FF2B5EF4-FFF2-40B4-BE49-F238E27FC236}">
                      <a16:creationId xmlns:a16="http://schemas.microsoft.com/office/drawing/2014/main" id="{422F2740-F54C-42CB-AC57-181C5640148D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861A7238-6C27-4349-A958-751F6420ABCC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86984A2-A71A-4945-994B-05072CEDC01C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3.1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作物行获取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31216F0-D25C-4661-B198-3223B39DA4DE}"/>
              </a:ext>
            </a:extLst>
          </p:cNvPr>
          <p:cNvSpPr txBox="1"/>
          <p:nvPr/>
        </p:nvSpPr>
        <p:spPr>
          <a:xfrm>
            <a:off x="8392977" y="1556662"/>
            <a:ext cx="2044700" cy="364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灰度</a:t>
            </a:r>
            <a:endParaRPr lang="en-US" altLang="zh-CN" dirty="0"/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2G-R-B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椭圆</a:t>
            </a:r>
            <a:endParaRPr lang="en-US" altLang="zh-CN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直线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两点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筛选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92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62E5B1E-F4F7-4AF6-AD1F-EC3AD9404DCD}"/>
              </a:ext>
            </a:extLst>
          </p:cNvPr>
          <p:cNvCxnSpPr>
            <a:cxnSpLocks/>
          </p:cNvCxnSpPr>
          <p:nvPr/>
        </p:nvCxnSpPr>
        <p:spPr>
          <a:xfrm>
            <a:off x="1038618" y="1862437"/>
            <a:ext cx="33110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86BE5C4-CC1B-4178-8D13-30F5AA6EFD41}"/>
              </a:ext>
            </a:extLst>
          </p:cNvPr>
          <p:cNvCxnSpPr>
            <a:cxnSpLocks/>
          </p:cNvCxnSpPr>
          <p:nvPr/>
        </p:nvCxnSpPr>
        <p:spPr>
          <a:xfrm>
            <a:off x="1028993" y="1872062"/>
            <a:ext cx="0" cy="3119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093F3BB-B736-47A5-A1B3-17DD815591B4}"/>
              </a:ext>
            </a:extLst>
          </p:cNvPr>
          <p:cNvSpPr txBox="1"/>
          <p:nvPr/>
        </p:nvSpPr>
        <p:spPr>
          <a:xfrm>
            <a:off x="1182998" y="43072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9CB2F9-158D-464F-9E5D-36B4B03725A5}"/>
              </a:ext>
            </a:extLst>
          </p:cNvPr>
          <p:cNvSpPr txBox="1"/>
          <p:nvPr/>
        </p:nvSpPr>
        <p:spPr>
          <a:xfrm>
            <a:off x="888141" y="156748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5C05E00-2DBF-4FF5-9A01-3CEBD02E3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77" r="24100" b="5137"/>
          <a:stretch/>
        </p:blipFill>
        <p:spPr>
          <a:xfrm>
            <a:off x="1038617" y="1872062"/>
            <a:ext cx="2594983" cy="2326316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44A62E5-20EF-494E-B799-A2E6D9EB78E8}"/>
              </a:ext>
            </a:extLst>
          </p:cNvPr>
          <p:cNvCxnSpPr>
            <a:cxnSpLocks/>
          </p:cNvCxnSpPr>
          <p:nvPr/>
        </p:nvCxnSpPr>
        <p:spPr>
          <a:xfrm>
            <a:off x="2486814" y="1842312"/>
            <a:ext cx="0" cy="25551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36EB885-9C9F-48AC-BC94-586B5D9E3497}"/>
              </a:ext>
            </a:extLst>
          </p:cNvPr>
          <p:cNvSpPr txBox="1"/>
          <p:nvPr/>
        </p:nvSpPr>
        <p:spPr>
          <a:xfrm>
            <a:off x="3752944" y="187206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ED2C3E-491A-4606-A473-0184C8AB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53C6-5DDB-491F-9D8B-E2B432C31046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981477-55AB-42A2-A271-34818598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EB4417-057B-4759-BE51-46CD1882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6A57AF5-16D3-429E-9522-D71BB98610E8}"/>
              </a:ext>
            </a:extLst>
          </p:cNvPr>
          <p:cNvGrpSpPr/>
          <p:nvPr/>
        </p:nvGrpSpPr>
        <p:grpSpPr>
          <a:xfrm>
            <a:off x="3422109" y="400194"/>
            <a:ext cx="5347783" cy="1549238"/>
            <a:chOff x="3590568" y="400194"/>
            <a:chExt cx="5213316" cy="154923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83D7DA9-26CE-47EF-BAB8-825DEC92A22C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B3D4BCAB-6532-4196-9862-47F1BCF75247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4" name="圆角矩形 65">
                  <a:extLst>
                    <a:ext uri="{FF2B5EF4-FFF2-40B4-BE49-F238E27FC236}">
                      <a16:creationId xmlns:a16="http://schemas.microsoft.com/office/drawing/2014/main" id="{DCE61E8C-78E1-4855-BDFC-E51EF6C6D78E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圆角矩形 66">
                  <a:extLst>
                    <a:ext uri="{FF2B5EF4-FFF2-40B4-BE49-F238E27FC236}">
                      <a16:creationId xmlns:a16="http://schemas.microsoft.com/office/drawing/2014/main" id="{E2566842-35B0-4610-BBBF-0B6CBFB94CE3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3" name="TextBox 19">
                <a:extLst>
                  <a:ext uri="{FF2B5EF4-FFF2-40B4-BE49-F238E27FC236}">
                    <a16:creationId xmlns:a16="http://schemas.microsoft.com/office/drawing/2014/main" id="{AC6A2EB6-BBED-4654-8C19-CD4DDC6344B3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BB353-BD63-4965-846F-C29332DA69C5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导航参数获取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ED40ABB-8359-4990-B26E-1E7575758719}"/>
              </a:ext>
            </a:extLst>
          </p:cNvPr>
          <p:cNvSpPr/>
          <p:nvPr/>
        </p:nvSpPr>
        <p:spPr>
          <a:xfrm>
            <a:off x="7865851" y="1651450"/>
            <a:ext cx="3487949" cy="293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像素坐标系中作物行线由两点坐标构成，须转化成以相机为原点，前视方向为</a:t>
            </a:r>
            <a:r>
              <a:rPr lang="en-US" altLang="zh-CN" sz="2400" dirty="0"/>
              <a:t>y</a:t>
            </a:r>
            <a:r>
              <a:rPr lang="zh-CN" altLang="en-US" sz="2400" dirty="0"/>
              <a:t>轴的相对坐标。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29ECD16-743F-48A8-B19D-FC538C8AD37E}"/>
              </a:ext>
            </a:extLst>
          </p:cNvPr>
          <p:cNvCxnSpPr/>
          <p:nvPr/>
        </p:nvCxnSpPr>
        <p:spPr>
          <a:xfrm>
            <a:off x="4038600" y="3225800"/>
            <a:ext cx="8193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8FF262A-E97F-42B1-9884-6FCC0D18152D}"/>
              </a:ext>
            </a:extLst>
          </p:cNvPr>
          <p:cNvGrpSpPr/>
          <p:nvPr/>
        </p:nvGrpSpPr>
        <p:grpSpPr>
          <a:xfrm>
            <a:off x="4597400" y="1842310"/>
            <a:ext cx="2899170" cy="3488788"/>
            <a:chOff x="4597400" y="1842310"/>
            <a:chExt cx="2899170" cy="348878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F967D1B-65C2-4885-93EB-12C0BA0AA17F}"/>
                </a:ext>
              </a:extLst>
            </p:cNvPr>
            <p:cNvGrpSpPr/>
            <p:nvPr/>
          </p:nvGrpSpPr>
          <p:grpSpPr>
            <a:xfrm>
              <a:off x="4597400" y="1842310"/>
              <a:ext cx="2899170" cy="3488788"/>
              <a:chOff x="4597400" y="1842310"/>
              <a:chExt cx="2899170" cy="3488788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0A1DFAAB-13DB-4E8A-B3DF-A6081A6FF2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7400" y="4676584"/>
                <a:ext cx="28067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17BD60C7-915B-478F-B1F2-EC7900708C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587" y="1991138"/>
                <a:ext cx="0" cy="26854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481D8AA-8945-4EBD-8599-57CDDFC70C34}"/>
                  </a:ext>
                </a:extLst>
              </p:cNvPr>
              <p:cNvSpPr/>
              <p:nvPr/>
            </p:nvSpPr>
            <p:spPr>
              <a:xfrm>
                <a:off x="5727583" y="4676586"/>
                <a:ext cx="327258" cy="654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6251F68-206F-4FE9-9916-8B2D4931CE36}"/>
                  </a:ext>
                </a:extLst>
              </p:cNvPr>
              <p:cNvSpPr/>
              <p:nvPr/>
            </p:nvSpPr>
            <p:spPr>
              <a:xfrm>
                <a:off x="6054841" y="4676584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90B32C1-7479-4DC1-AD8B-2AB86F862FAB}"/>
                  </a:ext>
                </a:extLst>
              </p:cNvPr>
              <p:cNvSpPr/>
              <p:nvPr/>
            </p:nvSpPr>
            <p:spPr>
              <a:xfrm>
                <a:off x="5607802" y="4676584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935EB1A-BA87-422A-B9D8-6051322E295E}"/>
                  </a:ext>
                </a:extLst>
              </p:cNvPr>
              <p:cNvSpPr/>
              <p:nvPr/>
            </p:nvSpPr>
            <p:spPr>
              <a:xfrm>
                <a:off x="5607802" y="5107320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BE6C893-DBAB-4DE1-B6AB-91320BB0052D}"/>
                  </a:ext>
                </a:extLst>
              </p:cNvPr>
              <p:cNvSpPr/>
              <p:nvPr/>
            </p:nvSpPr>
            <p:spPr>
              <a:xfrm>
                <a:off x="6052832" y="5107320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2878F22-F762-4F69-B0B8-A5628FC12BA1}"/>
                  </a:ext>
                </a:extLst>
              </p:cNvPr>
              <p:cNvSpPr txBox="1"/>
              <p:nvPr/>
            </p:nvSpPr>
            <p:spPr>
              <a:xfrm>
                <a:off x="7105116" y="4788473"/>
                <a:ext cx="391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X</a:t>
                </a:r>
                <a:r>
                  <a:rPr lang="en-US" altLang="zh-CN" sz="1100" dirty="0">
                    <a:solidFill>
                      <a:prstClr val="black"/>
                    </a:solidFill>
                  </a:rPr>
                  <a:t>0</a:t>
                </a:r>
                <a:endParaRPr lang="zh-CN" altLang="en-US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1183E19-0DC2-491E-86A1-DAD21029B63D}"/>
                  </a:ext>
                </a:extLst>
              </p:cNvPr>
              <p:cNvSpPr txBox="1"/>
              <p:nvPr/>
            </p:nvSpPr>
            <p:spPr>
              <a:xfrm>
                <a:off x="5711515" y="4634509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O</a:t>
                </a:r>
                <a:r>
                  <a:rPr lang="en-US" altLang="zh-CN" sz="1100" dirty="0"/>
                  <a:t>0</a:t>
                </a:r>
                <a:endParaRPr lang="zh-CN" altLang="en-US" dirty="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2397E3F-AFEA-4FF4-8D9A-B5CE675916E6}"/>
                  </a:ext>
                </a:extLst>
              </p:cNvPr>
              <p:cNvSpPr txBox="1"/>
              <p:nvPr/>
            </p:nvSpPr>
            <p:spPr>
              <a:xfrm>
                <a:off x="5915257" y="1842310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Y</a:t>
                </a:r>
                <a:r>
                  <a:rPr lang="en-US" altLang="zh-CN" sz="1100" dirty="0">
                    <a:solidFill>
                      <a:prstClr val="black"/>
                    </a:solidFill>
                  </a:rPr>
                  <a:t>0</a:t>
                </a:r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1643AE84-01C0-4388-8FDC-67037F174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5878" y="2026976"/>
                <a:ext cx="565089" cy="303557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BF13F0B-9CAA-4F17-AC96-BFA657DF59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3741" y="4631085"/>
              <a:ext cx="212257" cy="38388"/>
            </a:xfrm>
            <a:prstGeom prst="line">
              <a:avLst/>
            </a:prstGeom>
            <a:ln w="19050">
              <a:solidFill>
                <a:srgbClr val="EA610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69D59B6-6F10-4E91-BF97-1AD28F38E209}"/>
                </a:ext>
              </a:extLst>
            </p:cNvPr>
            <p:cNvSpPr txBox="1"/>
            <p:nvPr/>
          </p:nvSpPr>
          <p:spPr>
            <a:xfrm>
              <a:off x="6058859" y="43463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D0D7B719-1F24-49FB-8B0A-2C246E74B4FE}"/>
                </a:ext>
              </a:extLst>
            </p:cNvPr>
            <p:cNvSpPr/>
            <p:nvPr/>
          </p:nvSpPr>
          <p:spPr>
            <a:xfrm rot="20324685">
              <a:off x="5740945" y="2773152"/>
              <a:ext cx="155856" cy="125129"/>
            </a:xfrm>
            <a:prstGeom prst="arc">
              <a:avLst>
                <a:gd name="adj1" fmla="val 13754051"/>
                <a:gd name="adj2" fmla="val 2044302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7CA2A75-6E08-415C-8F85-81407E767795}"/>
                    </a:ext>
                  </a:extLst>
                </p:cNvPr>
                <p:cNvSpPr/>
                <p:nvPr/>
              </p:nvSpPr>
              <p:spPr>
                <a:xfrm>
                  <a:off x="5632038" y="2380979"/>
                  <a:ext cx="410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7CA2A75-6E08-415C-8F85-81407E7677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2038" y="2380979"/>
                  <a:ext cx="41081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5584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7726320-51E4-438A-9EB4-55CAFB7CF413}"/>
              </a:ext>
            </a:extLst>
          </p:cNvPr>
          <p:cNvSpPr/>
          <p:nvPr/>
        </p:nvSpPr>
        <p:spPr>
          <a:xfrm>
            <a:off x="6511771" y="2359690"/>
            <a:ext cx="2372581" cy="20253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8844D17-7506-4326-A336-2906D6C8683C}"/>
                  </a:ext>
                </a:extLst>
              </p:cNvPr>
              <p:cNvSpPr txBox="1"/>
              <p:nvPr/>
            </p:nvSpPr>
            <p:spPr>
              <a:xfrm>
                <a:off x="3217281" y="5257658"/>
                <a:ext cx="6451600" cy="112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其变换矩阵为：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8844D17-7506-4326-A336-2906D6C86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81" y="5257658"/>
                <a:ext cx="6451600" cy="1123962"/>
              </a:xfrm>
              <a:prstGeom prst="rect">
                <a:avLst/>
              </a:prstGeom>
              <a:blipFill>
                <a:blip r:embed="rId4"/>
                <a:stretch>
                  <a:fillRect l="-851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B4EF91AF-326A-4286-AC8B-33DA7025E62E}"/>
              </a:ext>
            </a:extLst>
          </p:cNvPr>
          <p:cNvSpPr txBox="1"/>
          <p:nvPr/>
        </p:nvSpPr>
        <p:spPr>
          <a:xfrm>
            <a:off x="9116659" y="382271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相机前视方向上一点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BEE5251-8A19-43ED-8A33-BF31F7CC0ECF}"/>
              </a:ext>
            </a:extLst>
          </p:cNvPr>
          <p:cNvCxnSpPr/>
          <p:nvPr/>
        </p:nvCxnSpPr>
        <p:spPr>
          <a:xfrm>
            <a:off x="5613220" y="4653492"/>
            <a:ext cx="48415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5B5395A-5E59-4D6F-8870-5F9A5CD4F8B0}"/>
              </a:ext>
            </a:extLst>
          </p:cNvPr>
          <p:cNvCxnSpPr>
            <a:cxnSpLocks/>
          </p:cNvCxnSpPr>
          <p:nvPr/>
        </p:nvCxnSpPr>
        <p:spPr>
          <a:xfrm flipV="1">
            <a:off x="7875157" y="1968044"/>
            <a:ext cx="0" cy="26854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FF5C7CC-C949-45DB-A153-2CA89798355B}"/>
              </a:ext>
            </a:extLst>
          </p:cNvPr>
          <p:cNvSpPr txBox="1"/>
          <p:nvPr/>
        </p:nvSpPr>
        <p:spPr>
          <a:xfrm>
            <a:off x="9052601" y="2538438"/>
            <a:ext cx="3718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对每一参考点</a:t>
            </a:r>
            <a:endParaRPr lang="en-US" altLang="zh-CN" dirty="0"/>
          </a:p>
          <a:p>
            <a:r>
              <a:rPr lang="zh-CN" altLang="en-US" dirty="0"/>
              <a:t>求出图像坐标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相机参考系坐标（</a:t>
            </a:r>
            <a:r>
              <a:rPr lang="en-US" altLang="zh-CN" dirty="0"/>
              <a:t>X</a:t>
            </a:r>
            <a:r>
              <a:rPr lang="en-US" altLang="zh-CN" sz="1200" dirty="0"/>
              <a:t>0</a:t>
            </a:r>
            <a:r>
              <a:rPr lang="en-US" altLang="zh-CN" dirty="0"/>
              <a:t>,Y</a:t>
            </a:r>
            <a:r>
              <a:rPr lang="en-US" altLang="zh-CN" sz="1200" dirty="0"/>
              <a:t>0</a:t>
            </a:r>
            <a:r>
              <a:rPr lang="zh-CN" altLang="en-US" dirty="0"/>
              <a:t>）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CD34D9E-1192-4C06-B9E0-65A2FB6A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农业信息技术研究所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7A1A0D-8F81-4F9C-9C96-CB32A690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DB1B-794F-4842-8EC4-4E5EBD02121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CF9B0FD9-9351-4E72-98BB-4E23A8B3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3A7F-B51C-4439-A83A-25E3850B6A0C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61A104A-D193-4FF2-BC6F-4E442FC9F554}"/>
              </a:ext>
            </a:extLst>
          </p:cNvPr>
          <p:cNvSpPr/>
          <p:nvPr/>
        </p:nvSpPr>
        <p:spPr>
          <a:xfrm>
            <a:off x="7584076" y="3693446"/>
            <a:ext cx="582161" cy="582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FE88320-8E9B-4788-996B-33A439E167D6}"/>
              </a:ext>
            </a:extLst>
          </p:cNvPr>
          <p:cNvSpPr/>
          <p:nvPr/>
        </p:nvSpPr>
        <p:spPr>
          <a:xfrm>
            <a:off x="7852296" y="4624880"/>
            <a:ext cx="45719" cy="45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4B8B3E-585D-42F6-A83F-3A8451708F8C}"/>
              </a:ext>
            </a:extLst>
          </p:cNvPr>
          <p:cNvSpPr txBox="1"/>
          <p:nvPr/>
        </p:nvSpPr>
        <p:spPr>
          <a:xfrm>
            <a:off x="7696852" y="471498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r>
              <a:rPr lang="zh-CN" altLang="en-US" dirty="0"/>
              <a:t>相机原点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7D26FA-2203-46C7-8586-370EB86769C1}"/>
              </a:ext>
            </a:extLst>
          </p:cNvPr>
          <p:cNvSpPr txBox="1"/>
          <p:nvPr/>
        </p:nvSpPr>
        <p:spPr>
          <a:xfrm>
            <a:off x="10409673" y="463396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085BB6-6BC8-4D21-89B2-114882488AA8}"/>
              </a:ext>
            </a:extLst>
          </p:cNvPr>
          <p:cNvSpPr txBox="1"/>
          <p:nvPr/>
        </p:nvSpPr>
        <p:spPr>
          <a:xfrm>
            <a:off x="7477882" y="191392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1F32EE5-6CC3-4BA4-8766-17785DE2669B}"/>
              </a:ext>
            </a:extLst>
          </p:cNvPr>
          <p:cNvGrpSpPr/>
          <p:nvPr/>
        </p:nvGrpSpPr>
        <p:grpSpPr>
          <a:xfrm>
            <a:off x="4380" y="1881900"/>
            <a:ext cx="5134917" cy="2857735"/>
            <a:chOff x="2002229" y="963324"/>
            <a:chExt cx="7287844" cy="4070688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73F6AD67-8904-4354-BFB6-59ABE6D1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08" b="98848" l="9910" r="96268">
                          <a14:foregroundMark x1="91377" y1="18664" x2="91377" y2="18664"/>
                          <a14:foregroundMark x1="89189" y1="19124" x2="89189" y2="19124"/>
                          <a14:foregroundMark x1="90605" y1="16820" x2="90605" y2="16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229" y="963324"/>
              <a:ext cx="7287844" cy="4070688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5426F11-E487-42EB-9B4E-4AD29AD8A68A}"/>
                </a:ext>
              </a:extLst>
            </p:cNvPr>
            <p:cNvSpPr txBox="1"/>
            <p:nvPr/>
          </p:nvSpPr>
          <p:spPr>
            <a:xfrm>
              <a:off x="4071486" y="4235116"/>
              <a:ext cx="2584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0673785-FE69-4831-8ACE-7F8AA513C1B2}"/>
                </a:ext>
              </a:extLst>
            </p:cNvPr>
            <p:cNvSpPr txBox="1"/>
            <p:nvPr/>
          </p:nvSpPr>
          <p:spPr>
            <a:xfrm>
              <a:off x="4291390" y="4513384"/>
              <a:ext cx="2584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</p:grpSp>
      <p:sp>
        <p:nvSpPr>
          <p:cNvPr id="40" name="椭圆 39">
            <a:extLst>
              <a:ext uri="{FF2B5EF4-FFF2-40B4-BE49-F238E27FC236}">
                <a16:creationId xmlns:a16="http://schemas.microsoft.com/office/drawing/2014/main" id="{6E999628-30DE-4C2A-B3C0-21B3DC828CA1}"/>
              </a:ext>
            </a:extLst>
          </p:cNvPr>
          <p:cNvSpPr/>
          <p:nvPr/>
        </p:nvSpPr>
        <p:spPr>
          <a:xfrm>
            <a:off x="8107681" y="3647727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0046AFE-4037-4ACE-936C-71744EB7A548}"/>
              </a:ext>
            </a:extLst>
          </p:cNvPr>
          <p:cNvSpPr/>
          <p:nvPr/>
        </p:nvSpPr>
        <p:spPr>
          <a:xfrm>
            <a:off x="7852295" y="3984526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ED2B5DE-73F3-4766-B5E7-35D628E28F54}"/>
              </a:ext>
            </a:extLst>
          </p:cNvPr>
          <p:cNvSpPr/>
          <p:nvPr/>
        </p:nvSpPr>
        <p:spPr>
          <a:xfrm>
            <a:off x="8425911" y="3299152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2973C6A-678C-4EFC-8D0B-5F7C42BC6C98}"/>
              </a:ext>
            </a:extLst>
          </p:cNvPr>
          <p:cNvSpPr/>
          <p:nvPr/>
        </p:nvSpPr>
        <p:spPr>
          <a:xfrm>
            <a:off x="6843101" y="391118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5CC2FC3-EBC7-4AC8-9B4A-F4E04BD67458}"/>
              </a:ext>
            </a:extLst>
          </p:cNvPr>
          <p:cNvSpPr/>
          <p:nvPr/>
        </p:nvSpPr>
        <p:spPr>
          <a:xfrm>
            <a:off x="7035718" y="345398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D32127F-E81D-4DF4-9943-FBB3F5FFF0F9}"/>
              </a:ext>
            </a:extLst>
          </p:cNvPr>
          <p:cNvSpPr/>
          <p:nvPr/>
        </p:nvSpPr>
        <p:spPr>
          <a:xfrm>
            <a:off x="7433773" y="3019600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F8B5BEC-95CC-430F-850C-90850C07CEED}"/>
              </a:ext>
            </a:extLst>
          </p:cNvPr>
          <p:cNvCxnSpPr/>
          <p:nvPr/>
        </p:nvCxnSpPr>
        <p:spPr>
          <a:xfrm>
            <a:off x="6499896" y="2359690"/>
            <a:ext cx="0" cy="2198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B9A6BBB-AD6B-4538-B95F-2984088BB10E}"/>
              </a:ext>
            </a:extLst>
          </p:cNvPr>
          <p:cNvCxnSpPr/>
          <p:nvPr/>
        </p:nvCxnSpPr>
        <p:spPr>
          <a:xfrm>
            <a:off x="6499896" y="2359690"/>
            <a:ext cx="24726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6A6B8A61-C315-4658-AB92-37B215B32559}"/>
              </a:ext>
            </a:extLst>
          </p:cNvPr>
          <p:cNvSpPr txBox="1"/>
          <p:nvPr/>
        </p:nvSpPr>
        <p:spPr>
          <a:xfrm>
            <a:off x="8779704" y="20652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F4AC4A0-5B81-49A4-84A3-AF507327741C}"/>
              </a:ext>
            </a:extLst>
          </p:cNvPr>
          <p:cNvSpPr txBox="1"/>
          <p:nvPr/>
        </p:nvSpPr>
        <p:spPr>
          <a:xfrm>
            <a:off x="6258510" y="43282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5AEAD1F-B819-4B9E-96A4-B61EF015C073}"/>
              </a:ext>
            </a:extLst>
          </p:cNvPr>
          <p:cNvGrpSpPr/>
          <p:nvPr/>
        </p:nvGrpSpPr>
        <p:grpSpPr>
          <a:xfrm>
            <a:off x="2653168" y="400194"/>
            <a:ext cx="6885664" cy="1031890"/>
            <a:chOff x="3590568" y="400194"/>
            <a:chExt cx="5213316" cy="103189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0153FB3-412B-4614-8545-F7B81571BD29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6015A8D7-65BE-44BC-AB31-042704C0B330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52" name="圆角矩形 65">
                  <a:extLst>
                    <a:ext uri="{FF2B5EF4-FFF2-40B4-BE49-F238E27FC236}">
                      <a16:creationId xmlns:a16="http://schemas.microsoft.com/office/drawing/2014/main" id="{FB768B78-3F7F-4791-B654-55DFC942489C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圆角矩形 66">
                  <a:extLst>
                    <a:ext uri="{FF2B5EF4-FFF2-40B4-BE49-F238E27FC236}">
                      <a16:creationId xmlns:a16="http://schemas.microsoft.com/office/drawing/2014/main" id="{F469BAF5-764F-4A61-A8F4-1A8889946EA7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1" name="TextBox 19">
                <a:extLst>
                  <a:ext uri="{FF2B5EF4-FFF2-40B4-BE49-F238E27FC236}">
                    <a16:creationId xmlns:a16="http://schemas.microsoft.com/office/drawing/2014/main" id="{EDE3EE20-BF8C-4D5F-A808-D37EA4A09927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912FA48-8F55-4C91-AE9F-E34C267B3759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导航参数获取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投影变换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8" grpId="0"/>
      <p:bldP spid="20" grpId="0" animBg="1"/>
      <p:bldP spid="21" grpId="0" animBg="1"/>
      <p:bldP spid="22" grpId="0"/>
      <p:bldP spid="2" grpId="0"/>
      <p:bldP spid="17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57B05A24-FA00-47B9-AC59-9583F94255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051662"/>
              </p:ext>
            </p:extLst>
          </p:nvPr>
        </p:nvGraphicFramePr>
        <p:xfrm>
          <a:off x="6843339" y="1530056"/>
          <a:ext cx="2876308" cy="454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CD34D9E-1192-4C06-B9E0-65A2FB6A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农业信息技术研究所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7A1A0D-8F81-4F9C-9C96-CB32A690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DB1B-794F-4842-8EC4-4E5EBD02121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CF9B0FD9-9351-4E72-98BB-4E23A8B3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3A7F-B51C-4439-A83A-25E3850B6A0C}" type="datetime1">
              <a:rPr lang="zh-CN" altLang="en-US" smtClean="0"/>
              <a:t>2018/10/22</a:t>
            </a:fld>
            <a:endParaRPr lang="zh-CN" altLang="en-US"/>
          </a:p>
        </p:txBody>
      </p:sp>
      <p:pic>
        <p:nvPicPr>
          <p:cNvPr id="25" name="图片 24" descr="gra">
            <a:extLst>
              <a:ext uri="{FF2B5EF4-FFF2-40B4-BE49-F238E27FC236}">
                <a16:creationId xmlns:a16="http://schemas.microsoft.com/office/drawing/2014/main" id="{20EDAC73-5753-4E83-8016-061CAE9231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41" y="4078300"/>
            <a:ext cx="2697217" cy="218462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DA71A3-0D12-433A-98D3-71ACC248D1D3}"/>
              </a:ext>
            </a:extLst>
          </p:cNvPr>
          <p:cNvGrpSpPr/>
          <p:nvPr/>
        </p:nvGrpSpPr>
        <p:grpSpPr>
          <a:xfrm>
            <a:off x="2653168" y="400194"/>
            <a:ext cx="6885664" cy="1031890"/>
            <a:chOff x="3590568" y="400194"/>
            <a:chExt cx="5213316" cy="103189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121D6A6-4D46-48E3-AE67-76D50F540973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078DF2D4-3F9B-4459-8AE1-12DA6EDB1359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1" name="圆角矩形 65">
                  <a:extLst>
                    <a:ext uri="{FF2B5EF4-FFF2-40B4-BE49-F238E27FC236}">
                      <a16:creationId xmlns:a16="http://schemas.microsoft.com/office/drawing/2014/main" id="{31851ACB-4C65-438D-953D-65F1833B4296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圆角矩形 66">
                  <a:extLst>
                    <a:ext uri="{FF2B5EF4-FFF2-40B4-BE49-F238E27FC236}">
                      <a16:creationId xmlns:a16="http://schemas.microsoft.com/office/drawing/2014/main" id="{77DF8607-9331-4557-ADE6-B1554EF917FB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C3953-159E-4B50-83D3-B91D7AF09C96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1E51C3E-14B8-484A-93F1-588C8ADAA89C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导航参数获取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投影变换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41A8EF69-7C87-48AC-96EE-2099623BB1C3}"/>
              </a:ext>
            </a:extLst>
          </p:cNvPr>
          <p:cNvSpPr/>
          <p:nvPr/>
        </p:nvSpPr>
        <p:spPr>
          <a:xfrm>
            <a:off x="2477716" y="1369670"/>
            <a:ext cx="2372581" cy="2025329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BE6F84-CC66-4FC1-B0B2-B7FBB08E5145}"/>
              </a:ext>
            </a:extLst>
          </p:cNvPr>
          <p:cNvCxnSpPr/>
          <p:nvPr/>
        </p:nvCxnSpPr>
        <p:spPr>
          <a:xfrm>
            <a:off x="1579165" y="3663472"/>
            <a:ext cx="48415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8C2B2A0-42DA-45CF-91FC-CCFF1F949444}"/>
              </a:ext>
            </a:extLst>
          </p:cNvPr>
          <p:cNvCxnSpPr>
            <a:cxnSpLocks/>
          </p:cNvCxnSpPr>
          <p:nvPr/>
        </p:nvCxnSpPr>
        <p:spPr>
          <a:xfrm flipV="1">
            <a:off x="3841102" y="978024"/>
            <a:ext cx="0" cy="26854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38BA341C-CCAA-4609-969B-36DB22BEBEA7}"/>
              </a:ext>
            </a:extLst>
          </p:cNvPr>
          <p:cNvSpPr/>
          <p:nvPr/>
        </p:nvSpPr>
        <p:spPr>
          <a:xfrm>
            <a:off x="3550021" y="2703426"/>
            <a:ext cx="582161" cy="582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46B28E7-8C0A-4C76-BA02-6B971C235FA2}"/>
              </a:ext>
            </a:extLst>
          </p:cNvPr>
          <p:cNvSpPr/>
          <p:nvPr/>
        </p:nvSpPr>
        <p:spPr>
          <a:xfrm>
            <a:off x="3818241" y="3634860"/>
            <a:ext cx="45719" cy="45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D4DD81A-8D39-4DB8-ABF9-EC3F8AAC7774}"/>
              </a:ext>
            </a:extLst>
          </p:cNvPr>
          <p:cNvSpPr txBox="1"/>
          <p:nvPr/>
        </p:nvSpPr>
        <p:spPr>
          <a:xfrm>
            <a:off x="3662797" y="372496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r>
              <a:rPr lang="zh-CN" altLang="en-US" dirty="0"/>
              <a:t>相机原点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2DAE4B6-DCFD-4113-877E-2AD1A79BDBEC}"/>
              </a:ext>
            </a:extLst>
          </p:cNvPr>
          <p:cNvSpPr txBox="1"/>
          <p:nvPr/>
        </p:nvSpPr>
        <p:spPr>
          <a:xfrm>
            <a:off x="6375618" y="364394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B51D6EB-406F-4EFA-842F-E955C90B692F}"/>
              </a:ext>
            </a:extLst>
          </p:cNvPr>
          <p:cNvSpPr txBox="1"/>
          <p:nvPr/>
        </p:nvSpPr>
        <p:spPr>
          <a:xfrm>
            <a:off x="3443827" y="92390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BE07528-A464-4FB2-9CBF-F86106673EFA}"/>
              </a:ext>
            </a:extLst>
          </p:cNvPr>
          <p:cNvSpPr/>
          <p:nvPr/>
        </p:nvSpPr>
        <p:spPr>
          <a:xfrm>
            <a:off x="4073626" y="2657707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6DB5284-0F3E-44CD-BC9D-7998D829BA2A}"/>
              </a:ext>
            </a:extLst>
          </p:cNvPr>
          <p:cNvSpPr/>
          <p:nvPr/>
        </p:nvSpPr>
        <p:spPr>
          <a:xfrm>
            <a:off x="3818240" y="2994506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44C1B52-F63A-46CC-98D5-9F638D8F1F98}"/>
              </a:ext>
            </a:extLst>
          </p:cNvPr>
          <p:cNvSpPr/>
          <p:nvPr/>
        </p:nvSpPr>
        <p:spPr>
          <a:xfrm>
            <a:off x="4391856" y="2309132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9AF0604-A0F7-4A82-9F7F-DB25755C46B8}"/>
              </a:ext>
            </a:extLst>
          </p:cNvPr>
          <p:cNvSpPr/>
          <p:nvPr/>
        </p:nvSpPr>
        <p:spPr>
          <a:xfrm>
            <a:off x="2809046" y="292116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75F6041-D5F3-4A86-9FA4-1F2BD468B3E4}"/>
              </a:ext>
            </a:extLst>
          </p:cNvPr>
          <p:cNvSpPr/>
          <p:nvPr/>
        </p:nvSpPr>
        <p:spPr>
          <a:xfrm>
            <a:off x="3001663" y="246396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AC7AE6F1-346C-4D4E-A4F2-451BED19B3EC}"/>
              </a:ext>
            </a:extLst>
          </p:cNvPr>
          <p:cNvSpPr/>
          <p:nvPr/>
        </p:nvSpPr>
        <p:spPr>
          <a:xfrm>
            <a:off x="3399718" y="2029580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82DB92F-5653-4EFD-9DE3-2606C8DF8467}"/>
              </a:ext>
            </a:extLst>
          </p:cNvPr>
          <p:cNvCxnSpPr/>
          <p:nvPr/>
        </p:nvCxnSpPr>
        <p:spPr>
          <a:xfrm>
            <a:off x="2465841" y="1369670"/>
            <a:ext cx="0" cy="2198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D75ACFC-CEFA-4548-BBDB-EB48326CFF98}"/>
              </a:ext>
            </a:extLst>
          </p:cNvPr>
          <p:cNvCxnSpPr/>
          <p:nvPr/>
        </p:nvCxnSpPr>
        <p:spPr>
          <a:xfrm>
            <a:off x="2465841" y="1369670"/>
            <a:ext cx="24726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A0E6D10-876B-409E-91AD-DBFAE6520DD1}"/>
              </a:ext>
            </a:extLst>
          </p:cNvPr>
          <p:cNvSpPr txBox="1"/>
          <p:nvPr/>
        </p:nvSpPr>
        <p:spPr>
          <a:xfrm>
            <a:off x="4745649" y="10752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9406C4D-B310-41BF-A76E-24F3EC1A4E95}"/>
              </a:ext>
            </a:extLst>
          </p:cNvPr>
          <p:cNvSpPr txBox="1"/>
          <p:nvPr/>
        </p:nvSpPr>
        <p:spPr>
          <a:xfrm>
            <a:off x="2224455" y="33382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93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3915306" y="3212551"/>
            <a:ext cx="7558462" cy="898761"/>
            <a:chOff x="9087077" y="1527388"/>
            <a:chExt cx="2303707" cy="2303706"/>
          </a:xfrm>
        </p:grpSpPr>
        <p:sp>
          <p:nvSpPr>
            <p:cNvPr id="56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57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915306" y="4636234"/>
            <a:ext cx="7558462" cy="898761"/>
            <a:chOff x="9087077" y="1527388"/>
            <a:chExt cx="2303707" cy="2303706"/>
          </a:xfrm>
        </p:grpSpPr>
        <p:sp>
          <p:nvSpPr>
            <p:cNvPr id="59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60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944205" y="1802467"/>
            <a:ext cx="7558462" cy="898761"/>
            <a:chOff x="9087077" y="1527388"/>
            <a:chExt cx="2303707" cy="2303706"/>
          </a:xfrm>
        </p:grpSpPr>
        <p:sp>
          <p:nvSpPr>
            <p:cNvPr id="53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54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7" name="文本框 6"/>
          <p:cNvSpPr txBox="1"/>
          <p:nvPr/>
        </p:nvSpPr>
        <p:spPr bwMode="auto">
          <a:xfrm>
            <a:off x="4334150" y="1966516"/>
            <a:ext cx="7197415" cy="54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</a:pPr>
            <a:r>
              <a:rPr lang="zh-CN" altLang="en-US" sz="2667" dirty="0">
                <a:solidFill>
                  <a:schemeClr val="bg1"/>
                </a:solidFill>
                <a:latin typeface="+mn-ea"/>
              </a:rPr>
              <a:t>将</a:t>
            </a:r>
            <a:r>
              <a:rPr lang="en-US" altLang="zh-CN" sz="2667" dirty="0">
                <a:solidFill>
                  <a:schemeClr val="bg1"/>
                </a:solidFill>
                <a:latin typeface="+mn-ea"/>
              </a:rPr>
              <a:t>PC</a:t>
            </a:r>
            <a:r>
              <a:rPr lang="zh-CN" altLang="en-US" sz="2667" dirty="0">
                <a:solidFill>
                  <a:schemeClr val="bg1"/>
                </a:solidFill>
                <a:latin typeface="+mn-ea"/>
              </a:rPr>
              <a:t>端的参数输出至控制端</a:t>
            </a:r>
            <a:endParaRPr lang="en-US" altLang="zh-CN" sz="2667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4312482" y="3341404"/>
            <a:ext cx="6760072" cy="54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</a:pPr>
            <a:r>
              <a:rPr lang="en-US" altLang="zh-CN" sz="2667" dirty="0">
                <a:solidFill>
                  <a:schemeClr val="bg1"/>
                </a:solidFill>
              </a:rPr>
              <a:t>USB</a:t>
            </a:r>
            <a:r>
              <a:rPr lang="zh-CN" altLang="en-US" sz="2667" dirty="0">
                <a:solidFill>
                  <a:schemeClr val="bg1"/>
                </a:solidFill>
              </a:rPr>
              <a:t>转</a:t>
            </a:r>
            <a:r>
              <a:rPr lang="en-US" altLang="zh-CN" sz="2667" dirty="0">
                <a:solidFill>
                  <a:schemeClr val="bg1"/>
                </a:solidFill>
              </a:rPr>
              <a:t>CAN</a:t>
            </a:r>
            <a:r>
              <a:rPr lang="zh-CN" altLang="en-US" sz="2667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4312482" y="4817850"/>
            <a:ext cx="7086188" cy="5395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  <a:defRPr/>
            </a:pPr>
            <a:r>
              <a:rPr lang="zh-CN" altLang="en-US" sz="2667" dirty="0">
                <a:solidFill>
                  <a:schemeClr val="bg1"/>
                </a:solidFill>
              </a:rPr>
              <a:t>打开</a:t>
            </a:r>
            <a:r>
              <a:rPr lang="en-US" altLang="zh-CN" sz="2667" dirty="0">
                <a:solidFill>
                  <a:schemeClr val="bg1"/>
                </a:solidFill>
              </a:rPr>
              <a:t>, </a:t>
            </a:r>
            <a:r>
              <a:rPr lang="zh-CN" altLang="en-US" sz="2667" dirty="0">
                <a:solidFill>
                  <a:schemeClr val="bg1"/>
                </a:solidFill>
              </a:rPr>
              <a:t>初始化，启动，传输数据，关闭</a:t>
            </a:r>
            <a:r>
              <a:rPr lang="en-US" altLang="zh-CN" sz="2667" dirty="0">
                <a:solidFill>
                  <a:schemeClr val="bg1"/>
                </a:solidFill>
              </a:rPr>
              <a:t>CAN.</a:t>
            </a:r>
            <a:endParaRPr lang="zh-CN" altLang="en-US" sz="2667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890761" y="2268864"/>
            <a:ext cx="102454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90760" y="3677354"/>
            <a:ext cx="1008000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3"/>
          </p:cNvCxnSpPr>
          <p:nvPr/>
        </p:nvCxnSpPr>
        <p:spPr>
          <a:xfrm>
            <a:off x="2876800" y="5070535"/>
            <a:ext cx="1015819" cy="1542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237875" y="1802467"/>
            <a:ext cx="1682019" cy="901951"/>
            <a:chOff x="1237875" y="1802467"/>
            <a:chExt cx="1682019" cy="901951"/>
          </a:xfrm>
        </p:grpSpPr>
        <p:grpSp>
          <p:nvGrpSpPr>
            <p:cNvPr id="33" name="组合 32"/>
            <p:cNvGrpSpPr/>
            <p:nvPr/>
          </p:nvGrpSpPr>
          <p:grpSpPr>
            <a:xfrm>
              <a:off x="1237875" y="1802467"/>
              <a:ext cx="1682019" cy="901951"/>
              <a:chOff x="9087077" y="1527388"/>
              <a:chExt cx="2303707" cy="2303706"/>
            </a:xfrm>
          </p:grpSpPr>
          <p:sp>
            <p:nvSpPr>
              <p:cNvPr id="35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6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 bwMode="auto">
            <a:xfrm>
              <a:off x="1427602" y="1981606"/>
              <a:ext cx="1302564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3" dirty="0">
                  <a:solidFill>
                    <a:schemeClr val="bg1"/>
                  </a:solidFill>
                  <a:latin typeface="+mn-ea"/>
                </a:rPr>
                <a:t>作用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37875" y="3182848"/>
            <a:ext cx="1682019" cy="901951"/>
            <a:chOff x="1237875" y="3182848"/>
            <a:chExt cx="1682019" cy="901951"/>
          </a:xfrm>
        </p:grpSpPr>
        <p:grpSp>
          <p:nvGrpSpPr>
            <p:cNvPr id="37" name="组合 36"/>
            <p:cNvGrpSpPr/>
            <p:nvPr/>
          </p:nvGrpSpPr>
          <p:grpSpPr>
            <a:xfrm>
              <a:off x="1237875" y="3182848"/>
              <a:ext cx="1682019" cy="901951"/>
              <a:chOff x="9087077" y="1527388"/>
              <a:chExt cx="2303707" cy="2303706"/>
            </a:xfrm>
          </p:grpSpPr>
          <p:sp>
            <p:nvSpPr>
              <p:cNvPr id="38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9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 bwMode="auto">
            <a:xfrm>
              <a:off x="1428554" y="3390095"/>
              <a:ext cx="1300660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3" dirty="0">
                  <a:solidFill>
                    <a:schemeClr val="bg1"/>
                  </a:solidFill>
                  <a:latin typeface="+mn-ea"/>
                </a:rPr>
                <a:t>硬件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37875" y="4604784"/>
            <a:ext cx="1682019" cy="901951"/>
            <a:chOff x="1237875" y="4604784"/>
            <a:chExt cx="1682019" cy="901951"/>
          </a:xfrm>
        </p:grpSpPr>
        <p:grpSp>
          <p:nvGrpSpPr>
            <p:cNvPr id="40" name="组合 39"/>
            <p:cNvGrpSpPr/>
            <p:nvPr/>
          </p:nvGrpSpPr>
          <p:grpSpPr>
            <a:xfrm>
              <a:off x="1237875" y="4604784"/>
              <a:ext cx="1682019" cy="901951"/>
              <a:chOff x="9087077" y="1527388"/>
              <a:chExt cx="2303707" cy="2303706"/>
            </a:xfrm>
          </p:grpSpPr>
          <p:sp>
            <p:nvSpPr>
              <p:cNvPr id="41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2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 bwMode="auto">
            <a:xfrm>
              <a:off x="1280968" y="4798697"/>
              <a:ext cx="1595832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3" dirty="0">
                  <a:solidFill>
                    <a:schemeClr val="bg1"/>
                  </a:solidFill>
                  <a:latin typeface="+mn-ea"/>
                </a:rPr>
                <a:t>流程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264119" y="400194"/>
            <a:ext cx="5663763" cy="1303017"/>
            <a:chOff x="3590568" y="400194"/>
            <a:chExt cx="5213316" cy="1303017"/>
          </a:xfrm>
        </p:grpSpPr>
        <p:grpSp>
          <p:nvGrpSpPr>
            <p:cNvPr id="62" name="组合 6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66" name="圆角矩形 6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4055479" y="625993"/>
              <a:ext cx="428349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3.3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数据传输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en-US" altLang="zh-CN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CAN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通信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DD6C76-4649-4455-B0AC-EC53BA02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7C43-3881-4997-854A-519A08273AE2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1AFA0-22A7-4E20-A095-D097B312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9F0448-0BE3-4E95-8E0E-8C56717B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43" name="获取作物导航线信息并发送">
            <a:hlinkClick r:id="" action="ppaction://media"/>
            <a:extLst>
              <a:ext uri="{FF2B5EF4-FFF2-40B4-BE49-F238E27FC236}">
                <a16:creationId xmlns:a16="http://schemas.microsoft.com/office/drawing/2014/main" id="{046EF2D3-3650-4781-BA3B-64CF82690DD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7722" y="228792"/>
            <a:ext cx="3756551" cy="6629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31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  <p:bldLst>
      <p:bldP spid="7" grpId="0"/>
      <p:bldP spid="12" grpId="0"/>
      <p:bldP spid="17" grpId="0"/>
    </p:bldLst>
  </p:timing>
  <p:extLst mod="1">
    <p:ext uri="{E180D4A7-C9FB-4DFB-919C-405C955672EB}">
      <p14:showEvtLst xmlns:p14="http://schemas.microsoft.com/office/powerpoint/2010/main">
        <p14:playEvt time="30239" objId="43"/>
        <p14:pauseEvt time="31995" objId="43"/>
        <p14:resumeEvt time="34305" objId="43"/>
        <p14:pauseEvt time="38001" objId="43"/>
        <p14:resumeEvt time="56081" objId="43"/>
        <p14:pauseEvt time="66182" objId="43"/>
        <p14:resumeEvt time="67946" objId="43"/>
        <p14:stopEvt time="69234" objId="4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1 </a:t>
            </a:r>
            <a:r>
              <a:rPr lang="zh-CN" altLang="en-US" sz="4400" dirty="0" smtClean="0">
                <a:solidFill>
                  <a:schemeClr val="accent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研究意义</a:t>
            </a:r>
            <a:endParaRPr lang="zh-CN" altLang="en-US" sz="4400" dirty="0">
              <a:solidFill>
                <a:schemeClr val="accent1"/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 rot="10800000">
            <a:off x="2768312" y="2317125"/>
            <a:ext cx="1890261" cy="189026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933412" y="345937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课题来源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569521" y="345937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课题意义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33412" y="3877476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国内外研究现状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633431-9368-4B9B-A607-9FFAC033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487-E35B-477C-B8EC-EBFFED00972E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A4B7A6-2C02-43AA-8340-4DE06F1F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F307EE-F387-451E-AD27-FFE2158B38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3D6D23-8EA6-445F-B959-20BE0C28715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6" name="饼形 15"/>
          <p:cNvSpPr/>
          <p:nvPr/>
        </p:nvSpPr>
        <p:spPr>
          <a:xfrm>
            <a:off x="3004457" y="2553270"/>
            <a:ext cx="1519592" cy="1519592"/>
          </a:xfrm>
          <a:prstGeom prst="pie">
            <a:avLst>
              <a:gd name="adj1" fmla="val 12533859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4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4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7" grpId="0"/>
      <p:bldP spid="48" grpId="0"/>
      <p:bldP spid="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2904660" y="2347662"/>
            <a:ext cx="1872000" cy="1872000"/>
            <a:chOff x="9674578" y="2446144"/>
            <a:chExt cx="1556194" cy="1556194"/>
          </a:xfrm>
        </p:grpSpPr>
        <p:grpSp>
          <p:nvGrpSpPr>
            <p:cNvPr id="17" name="组合 16"/>
            <p:cNvGrpSpPr/>
            <p:nvPr/>
          </p:nvGrpSpPr>
          <p:grpSpPr>
            <a:xfrm>
              <a:off x="9674578" y="2446144"/>
              <a:ext cx="1556194" cy="1556194"/>
              <a:chOff x="3154508" y="1821271"/>
              <a:chExt cx="2785107" cy="2785102"/>
            </a:xfrm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Freeform 5"/>
            <p:cNvSpPr>
              <a:spLocks noChangeAspect="1" noEditPoints="1"/>
            </p:cNvSpPr>
            <p:nvPr/>
          </p:nvSpPr>
          <p:spPr bwMode="auto">
            <a:xfrm>
              <a:off x="10262139" y="2880262"/>
              <a:ext cx="400923" cy="592899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35028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4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4 </a:t>
            </a:r>
            <a:r>
              <a:rPr lang="zh-CN" altLang="en-US" sz="4400" dirty="0">
                <a:solidFill>
                  <a:schemeClr val="accent4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结论与展望</a:t>
            </a:r>
          </a:p>
        </p:txBody>
      </p:sp>
      <p:sp>
        <p:nvSpPr>
          <p:cNvPr id="35" name="矩形 34"/>
          <p:cNvSpPr/>
          <p:nvPr/>
        </p:nvSpPr>
        <p:spPr>
          <a:xfrm>
            <a:off x="4933412" y="3459375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GPS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静态定位精度可靠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5EC247-2BD3-4E87-8344-5B6A2849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263D12-855E-455E-AB99-8434DFD2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42745-0FF3-4E56-B3AA-84F77A4E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88D0-A165-4F72-9365-CBCED6518353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42B403-09FA-4D4B-9E4E-977952C3B147}"/>
              </a:ext>
            </a:extLst>
          </p:cNvPr>
          <p:cNvSpPr/>
          <p:nvPr/>
        </p:nvSpPr>
        <p:spPr>
          <a:xfrm>
            <a:off x="4973713" y="3972079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视觉导航理论可行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B111F92-8A0F-4877-B85D-1F5AA7C105C4}"/>
              </a:ext>
            </a:extLst>
          </p:cNvPr>
          <p:cNvSpPr/>
          <p:nvPr/>
        </p:nvSpPr>
        <p:spPr>
          <a:xfrm>
            <a:off x="4973713" y="4484783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细节有待优化</a:t>
            </a:r>
          </a:p>
        </p:txBody>
      </p:sp>
    </p:spTree>
    <p:extLst>
      <p:ext uri="{BB962C8B-B14F-4D97-AF65-F5344CB8AC3E}">
        <p14:creationId xmlns:p14="http://schemas.microsoft.com/office/powerpoint/2010/main" val="27391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  <p:bldP spid="14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61462" y="3209378"/>
            <a:ext cx="1065555" cy="1065555"/>
            <a:chOff x="1561462" y="3209378"/>
            <a:chExt cx="1065555" cy="1065555"/>
          </a:xfrm>
        </p:grpSpPr>
        <p:grpSp>
          <p:nvGrpSpPr>
            <p:cNvPr id="81" name="组合 80"/>
            <p:cNvGrpSpPr/>
            <p:nvPr/>
          </p:nvGrpSpPr>
          <p:grpSpPr>
            <a:xfrm>
              <a:off x="1561462" y="3209378"/>
              <a:ext cx="1065555" cy="1065555"/>
              <a:chOff x="603281" y="217863"/>
              <a:chExt cx="1784707" cy="1784707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84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85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83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1" name="Group 59"/>
            <p:cNvGrpSpPr/>
            <p:nvPr/>
          </p:nvGrpSpPr>
          <p:grpSpPr>
            <a:xfrm>
              <a:off x="1862467" y="3521030"/>
              <a:ext cx="464344" cy="465138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122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3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4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5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6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7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8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9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0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587294" y="3196952"/>
            <a:ext cx="1065555" cy="1065555"/>
            <a:chOff x="6587294" y="3196952"/>
            <a:chExt cx="1065555" cy="1065555"/>
          </a:xfrm>
        </p:grpSpPr>
        <p:grpSp>
          <p:nvGrpSpPr>
            <p:cNvPr id="109" name="组合 108"/>
            <p:cNvGrpSpPr/>
            <p:nvPr/>
          </p:nvGrpSpPr>
          <p:grpSpPr>
            <a:xfrm>
              <a:off x="6587294" y="3196952"/>
              <a:ext cx="1065555" cy="1065555"/>
              <a:chOff x="603281" y="217863"/>
              <a:chExt cx="1784707" cy="1784707"/>
            </a:xfrm>
          </p:grpSpPr>
          <p:grpSp>
            <p:nvGrpSpPr>
              <p:cNvPr id="110" name="组合 109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112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113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111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3" name="Group 69"/>
            <p:cNvGrpSpPr/>
            <p:nvPr/>
          </p:nvGrpSpPr>
          <p:grpSpPr>
            <a:xfrm>
              <a:off x="6902951" y="3506346"/>
              <a:ext cx="464344" cy="465138"/>
              <a:chOff x="7287419" y="3505994"/>
              <a:chExt cx="464344" cy="465138"/>
            </a:xfrm>
            <a:solidFill>
              <a:schemeClr val="bg1"/>
            </a:solidFill>
          </p:grpSpPr>
          <p:sp>
            <p:nvSpPr>
              <p:cNvPr id="134" name="AutoShape 37"/>
              <p:cNvSpPr>
                <a:spLocks/>
              </p:cNvSpPr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5" name="AutoShape 38"/>
              <p:cNvSpPr>
                <a:spLocks/>
              </p:cNvSpPr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6" name="AutoShape 39"/>
              <p:cNvSpPr>
                <a:spLocks/>
              </p:cNvSpPr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7" name="AutoShape 40"/>
              <p:cNvSpPr>
                <a:spLocks/>
              </p:cNvSpPr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8" name="AutoShape 41"/>
              <p:cNvSpPr>
                <a:spLocks/>
              </p:cNvSpPr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9" name="AutoShape 42"/>
              <p:cNvSpPr>
                <a:spLocks/>
              </p:cNvSpPr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601057" y="4585584"/>
            <a:ext cx="1065555" cy="1065555"/>
            <a:chOff x="6601057" y="4585584"/>
            <a:chExt cx="1065555" cy="1065555"/>
          </a:xfrm>
        </p:grpSpPr>
        <p:grpSp>
          <p:nvGrpSpPr>
            <p:cNvPr id="99" name="组合 98"/>
            <p:cNvGrpSpPr/>
            <p:nvPr/>
          </p:nvGrpSpPr>
          <p:grpSpPr>
            <a:xfrm>
              <a:off x="6601057" y="4585584"/>
              <a:ext cx="1065555" cy="1065555"/>
              <a:chOff x="603281" y="217863"/>
              <a:chExt cx="1784707" cy="1784707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102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103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101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2" name="Group 76"/>
            <p:cNvGrpSpPr/>
            <p:nvPr/>
          </p:nvGrpSpPr>
          <p:grpSpPr>
            <a:xfrm>
              <a:off x="6891579" y="4909249"/>
              <a:ext cx="464344" cy="464344"/>
              <a:chOff x="7287419" y="2577307"/>
              <a:chExt cx="464344" cy="464344"/>
            </a:xfrm>
            <a:solidFill>
              <a:schemeClr val="bg1"/>
            </a:solidFill>
          </p:grpSpPr>
          <p:sp>
            <p:nvSpPr>
              <p:cNvPr id="143" name="AutoShape 56"/>
              <p:cNvSpPr>
                <a:spLocks/>
              </p:cNvSpPr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4" name="AutoShape 57"/>
              <p:cNvSpPr>
                <a:spLocks/>
              </p:cNvSpPr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5" name="AutoShape 58"/>
              <p:cNvSpPr>
                <a:spLocks/>
              </p:cNvSpPr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576876" y="1819288"/>
            <a:ext cx="1065555" cy="1065555"/>
            <a:chOff x="1576876" y="1819288"/>
            <a:chExt cx="1065555" cy="1065555"/>
          </a:xfrm>
        </p:grpSpPr>
        <p:grpSp>
          <p:nvGrpSpPr>
            <p:cNvPr id="89" name="组合 88"/>
            <p:cNvGrpSpPr/>
            <p:nvPr/>
          </p:nvGrpSpPr>
          <p:grpSpPr>
            <a:xfrm>
              <a:off x="1576876" y="1819288"/>
              <a:ext cx="1065555" cy="1065555"/>
              <a:chOff x="603281" y="217863"/>
              <a:chExt cx="1784707" cy="1784707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92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93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91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Group 80"/>
            <p:cNvGrpSpPr/>
            <p:nvPr/>
          </p:nvGrpSpPr>
          <p:grpSpPr>
            <a:xfrm>
              <a:off x="1935095" y="2110099"/>
              <a:ext cx="319088" cy="465138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149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50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602708" y="1806862"/>
            <a:ext cx="1065555" cy="1065555"/>
            <a:chOff x="6602708" y="1806862"/>
            <a:chExt cx="1065555" cy="1065555"/>
          </a:xfrm>
        </p:grpSpPr>
        <p:grpSp>
          <p:nvGrpSpPr>
            <p:cNvPr id="104" name="组合 103"/>
            <p:cNvGrpSpPr/>
            <p:nvPr/>
          </p:nvGrpSpPr>
          <p:grpSpPr>
            <a:xfrm>
              <a:off x="6602708" y="1806862"/>
              <a:ext cx="1065555" cy="1065555"/>
              <a:chOff x="603281" y="217863"/>
              <a:chExt cx="1784707" cy="1784707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107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108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106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3" name="Group 83"/>
            <p:cNvGrpSpPr/>
            <p:nvPr/>
          </p:nvGrpSpPr>
          <p:grpSpPr>
            <a:xfrm>
              <a:off x="6902157" y="2110099"/>
              <a:ext cx="465138" cy="464344"/>
              <a:chOff x="2581275" y="2582069"/>
              <a:chExt cx="465138" cy="464344"/>
            </a:xfrm>
            <a:solidFill>
              <a:schemeClr val="bg1"/>
            </a:solidFill>
          </p:grpSpPr>
          <p:sp>
            <p:nvSpPr>
              <p:cNvPr id="154" name="AutoShape 128"/>
              <p:cNvSpPr>
                <a:spLocks/>
              </p:cNvSpPr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5" name="AutoShape 129"/>
              <p:cNvSpPr>
                <a:spLocks/>
              </p:cNvSpPr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575225" y="4598010"/>
            <a:ext cx="1065555" cy="1065555"/>
            <a:chOff x="1575225" y="4598010"/>
            <a:chExt cx="1065555" cy="1065555"/>
          </a:xfrm>
        </p:grpSpPr>
        <p:grpSp>
          <p:nvGrpSpPr>
            <p:cNvPr id="94" name="组合 93"/>
            <p:cNvGrpSpPr/>
            <p:nvPr/>
          </p:nvGrpSpPr>
          <p:grpSpPr>
            <a:xfrm>
              <a:off x="1575225" y="4598010"/>
              <a:ext cx="1065555" cy="1065555"/>
              <a:chOff x="603281" y="217863"/>
              <a:chExt cx="1784707" cy="1784707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97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98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96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1" cy="1440001"/>
              </a:xfrm>
              <a:prstGeom prst="roundRect">
                <a:avLst/>
              </a:prstGeom>
              <a:gradFill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8" name="Group 86"/>
            <p:cNvGrpSpPr/>
            <p:nvPr/>
          </p:nvGrpSpPr>
          <p:grpSpPr>
            <a:xfrm>
              <a:off x="1869610" y="4909249"/>
              <a:ext cx="464344" cy="464344"/>
              <a:chOff x="4439444" y="1652588"/>
              <a:chExt cx="464344" cy="464344"/>
            </a:xfrm>
            <a:solidFill>
              <a:schemeClr val="bg1"/>
            </a:solidFill>
          </p:grpSpPr>
          <p:sp>
            <p:nvSpPr>
              <p:cNvPr id="159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60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61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2841638" y="1892830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静态定位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841638" y="2206845"/>
            <a:ext cx="2779659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差分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定位精度在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2cm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以内，静态静态定位精度可靠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41638" y="326798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动态定位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41638" y="3581998"/>
            <a:ext cx="27796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计算航向角给出的动态定位信息不可靠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41638" y="46486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工作环境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41638" y="4962677"/>
            <a:ext cx="27796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通过比较楼顶和室外纳米楼前草坪差分信号稳定的时间看出，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对周围环境要求较高，适宜在空旷的环境进行实验。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933038" y="188013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理论可行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33038" y="2194146"/>
            <a:ext cx="2779659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以实现利用采集到的图像输出航向偏差和横向偏差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33038" y="325528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控制效果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933038" y="3569299"/>
            <a:ext cx="2779659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目前的图像输出结果用以控制自动导航的效果有待考究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933038" y="4635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作物行线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933038" y="4949978"/>
            <a:ext cx="27796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方法多样，有待进一步探究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87" name="组合 86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116" name="圆角矩形 11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7" name="圆角矩形 11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4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结论与展望</a:t>
              </a:r>
            </a:p>
          </p:txBody>
        </p:sp>
      </p:grp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F625A568-A6CE-4B3F-A779-AC99DEFE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DB2D-9910-4EC1-B1A0-19D53DB32274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26B051AB-40DE-4CCF-B38C-3808F0D5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AC8FCD07-E69F-4FF2-9C46-6CB8CCDD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210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2765096" y="2553384"/>
            <a:ext cx="6661808" cy="905428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667000" y="2627815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请各位老师批评指正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1413432" y="6231147"/>
            <a:ext cx="492649" cy="492649"/>
            <a:chOff x="9674578" y="2446144"/>
            <a:chExt cx="1556194" cy="1556194"/>
          </a:xfrm>
        </p:grpSpPr>
        <p:grpSp>
          <p:nvGrpSpPr>
            <p:cNvPr id="64" name="组合 63"/>
            <p:cNvGrpSpPr/>
            <p:nvPr/>
          </p:nvGrpSpPr>
          <p:grpSpPr>
            <a:xfrm>
              <a:off x="9674578" y="2446144"/>
              <a:ext cx="1556194" cy="1556194"/>
              <a:chOff x="3154508" y="1821271"/>
              <a:chExt cx="2785107" cy="2785102"/>
            </a:xfrm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5" name="Freeform 5"/>
            <p:cNvSpPr>
              <a:spLocks noChangeAspect="1" noEditPoints="1"/>
            </p:cNvSpPr>
            <p:nvPr/>
          </p:nvSpPr>
          <p:spPr bwMode="auto">
            <a:xfrm>
              <a:off x="10262139" y="2880262"/>
              <a:ext cx="400923" cy="592899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199363" y="6231147"/>
            <a:ext cx="492649" cy="492649"/>
            <a:chOff x="3843955" y="2446144"/>
            <a:chExt cx="1556194" cy="1556194"/>
          </a:xfrm>
        </p:grpSpPr>
        <p:grpSp>
          <p:nvGrpSpPr>
            <p:cNvPr id="69" name="组合 68"/>
            <p:cNvGrpSpPr/>
            <p:nvPr/>
          </p:nvGrpSpPr>
          <p:grpSpPr>
            <a:xfrm>
              <a:off x="3843955" y="2446144"/>
              <a:ext cx="1556194" cy="1556194"/>
              <a:chOff x="3154508" y="1821271"/>
              <a:chExt cx="2785107" cy="2785102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0" name="组合 69"/>
            <p:cNvGrpSpPr>
              <a:grpSpLocks noChangeAspect="1"/>
            </p:cNvGrpSpPr>
            <p:nvPr/>
          </p:nvGrpSpPr>
          <p:grpSpPr>
            <a:xfrm>
              <a:off x="4305202" y="2997957"/>
              <a:ext cx="675251" cy="4592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71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2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3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4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5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6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0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1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10806397" y="6231147"/>
            <a:ext cx="492649" cy="492649"/>
            <a:chOff x="6839012" y="2446144"/>
            <a:chExt cx="1556194" cy="1556194"/>
          </a:xfrm>
        </p:grpSpPr>
        <p:grpSp>
          <p:nvGrpSpPr>
            <p:cNvPr id="85" name="组合 84"/>
            <p:cNvGrpSpPr/>
            <p:nvPr/>
          </p:nvGrpSpPr>
          <p:grpSpPr>
            <a:xfrm>
              <a:off x="6839012" y="2446144"/>
              <a:ext cx="1556194" cy="1556194"/>
              <a:chOff x="3154508" y="1821271"/>
              <a:chExt cx="2785107" cy="2785102"/>
            </a:xfrm>
          </p:grpSpPr>
          <p:sp>
            <p:nvSpPr>
              <p:cNvPr id="87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Freeform 18"/>
            <p:cNvSpPr>
              <a:spLocks noChangeAspect="1" noEditPoints="1"/>
            </p:cNvSpPr>
            <p:nvPr/>
          </p:nvSpPr>
          <p:spPr bwMode="auto">
            <a:xfrm>
              <a:off x="7356190" y="2831801"/>
              <a:ext cx="594186" cy="712675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592329" y="6231147"/>
            <a:ext cx="492649" cy="492649"/>
            <a:chOff x="997758" y="2442742"/>
            <a:chExt cx="1556194" cy="1556194"/>
          </a:xfrm>
        </p:grpSpPr>
        <p:grpSp>
          <p:nvGrpSpPr>
            <p:cNvPr id="90" name="组合 89"/>
            <p:cNvGrpSpPr/>
            <p:nvPr/>
          </p:nvGrpSpPr>
          <p:grpSpPr>
            <a:xfrm>
              <a:off x="997758" y="2442742"/>
              <a:ext cx="1556194" cy="1556194"/>
              <a:chOff x="3154508" y="1821271"/>
              <a:chExt cx="2785107" cy="2785102"/>
            </a:xfrm>
          </p:grpSpPr>
          <p:sp>
            <p:nvSpPr>
              <p:cNvPr id="9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Freeform 7"/>
            <p:cNvSpPr>
              <a:spLocks noChangeAspect="1" noEditPoints="1"/>
            </p:cNvSpPr>
            <p:nvPr/>
          </p:nvSpPr>
          <p:spPr bwMode="auto">
            <a:xfrm>
              <a:off x="1432097" y="2948295"/>
              <a:ext cx="677075" cy="5548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5195754" y="47007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指导老师：方慧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805230" y="4700745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时间：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2018.06.08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43D5E4A-5C71-42A6-A339-C942F0A6E74B}"/>
              </a:ext>
            </a:extLst>
          </p:cNvPr>
          <p:cNvSpPr txBox="1"/>
          <p:nvPr/>
        </p:nvSpPr>
        <p:spPr>
          <a:xfrm>
            <a:off x="720090" y="46633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汇报人：陈海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D636EA9-97ED-4368-92D8-5F4E5AF8A0A5}"/>
              </a:ext>
            </a:extLst>
          </p:cNvPr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82C91C07-40BD-4A53-828E-7BBEB169A332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10152CA1-5D47-417E-9544-60FBE6EB1F15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46" name="圆角矩形 115">
                  <a:extLst>
                    <a:ext uri="{FF2B5EF4-FFF2-40B4-BE49-F238E27FC236}">
                      <a16:creationId xmlns:a16="http://schemas.microsoft.com/office/drawing/2014/main" id="{BCFDDC18-5F49-4DF0-99DA-738D251C912E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圆角矩形 116">
                  <a:extLst>
                    <a:ext uri="{FF2B5EF4-FFF2-40B4-BE49-F238E27FC236}">
                      <a16:creationId xmlns:a16="http://schemas.microsoft.com/office/drawing/2014/main" id="{10DE8710-2227-4AF7-B30B-2B036E882663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3A64AEF3-B5CA-49E8-BF32-D62A80339826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39F24CE-0632-432B-9885-CE90B17136C3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谢谢大家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28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95" grpId="0"/>
      <p:bldP spid="96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70053" y="1599299"/>
            <a:ext cx="4619021" cy="40626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/>
              <a:t>国家重点研发</a:t>
            </a:r>
            <a:r>
              <a:rPr lang="zh-CN" altLang="zh-CN" sz="2800" b="1" dirty="0" smtClean="0"/>
              <a:t>计划</a:t>
            </a:r>
            <a:endParaRPr lang="en-US" altLang="zh-CN" sz="2800" b="1" dirty="0" smtClean="0"/>
          </a:p>
          <a:p>
            <a:pPr>
              <a:lnSpc>
                <a:spcPct val="150000"/>
              </a:lnSpc>
            </a:pPr>
            <a:r>
              <a:rPr lang="zh-CN" altLang="zh-CN" sz="2400" dirty="0" smtClean="0"/>
              <a:t>“智能农机装备”</a:t>
            </a:r>
            <a:r>
              <a:rPr lang="zh-CN" altLang="zh-CN" sz="2400" dirty="0"/>
              <a:t>重点专项</a:t>
            </a:r>
            <a:r>
              <a:rPr lang="en-US" altLang="zh-CN" sz="2400" dirty="0"/>
              <a:t>2017</a:t>
            </a:r>
            <a:r>
              <a:rPr lang="zh-CN" altLang="zh-CN" sz="2400" dirty="0"/>
              <a:t>年度“基于北斗的农机定位与导航技术装置研究”</a:t>
            </a:r>
            <a:r>
              <a:rPr lang="zh-CN" altLang="zh-CN" sz="2400" dirty="0" smtClean="0"/>
              <a:t>项目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zh-CN" sz="2400" b="1" dirty="0" smtClean="0"/>
              <a:t>课题</a:t>
            </a:r>
            <a:r>
              <a:rPr lang="zh-CN" altLang="zh-CN" sz="2400" b="1" dirty="0"/>
              <a:t>一下任务</a:t>
            </a:r>
            <a:r>
              <a:rPr lang="zh-CN" altLang="zh-CN" sz="2400" b="1" dirty="0" smtClean="0"/>
              <a:t>三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zh-CN" altLang="zh-CN" sz="2400" dirty="0" smtClean="0"/>
              <a:t>“</a:t>
            </a:r>
            <a:r>
              <a:rPr lang="zh-CN" altLang="zh-CN" sz="2400" dirty="0"/>
              <a:t>基于机器视觉和</a:t>
            </a:r>
            <a:r>
              <a:rPr lang="en-US" altLang="zh-CN" sz="2400" dirty="0"/>
              <a:t>GNSS</a:t>
            </a:r>
            <a:r>
              <a:rPr lang="zh-CN" altLang="zh-CN" sz="2400" dirty="0"/>
              <a:t>的多源信息融合定位技术与装置”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38200" y="1862456"/>
            <a:ext cx="5837072" cy="3630481"/>
            <a:chOff x="937979" y="1752909"/>
            <a:chExt cx="2701946" cy="2701946"/>
          </a:xfrm>
        </p:grpSpPr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937979" y="1752909"/>
              <a:ext cx="2701946" cy="270194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>
              <a:spLocks noChangeAspect="1"/>
            </p:cNvSpPr>
            <p:nvPr/>
          </p:nvSpPr>
          <p:spPr>
            <a:xfrm>
              <a:off x="1028517" y="1843445"/>
              <a:ext cx="2502501" cy="2520871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3FFE9-88EB-4A14-A4FF-0AC779FF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7CC2-71B7-4A3C-91A6-B23C89D234E9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A191F3-8B24-4054-8C7D-35F157E6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607941-C31F-4ABB-A399-1D7C957A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D6D23-8EA6-445F-B959-20BE0C28715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812800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 smtClean="0"/>
              <a:t>    1 </a:t>
            </a:r>
            <a:r>
              <a:rPr lang="zh-CN" altLang="en-US" b="1" dirty="0" smtClean="0"/>
              <a:t>研究意义</a:t>
            </a:r>
            <a:r>
              <a:rPr lang="en-US" altLang="zh-CN" b="1" dirty="0" smtClean="0"/>
              <a:t>-</a:t>
            </a:r>
            <a:r>
              <a:rPr lang="zh-CN" altLang="en-US" sz="3600" b="1" dirty="0" smtClean="0"/>
              <a:t>课题来源</a:t>
            </a:r>
            <a:endParaRPr lang="zh-CN" alt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26E5F2-7D76-441C-AF68-D0E4B711E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72" y="2295497"/>
            <a:ext cx="4781458" cy="280650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803478" y="494565"/>
            <a:ext cx="550322" cy="553919"/>
            <a:chOff x="963939" y="397750"/>
            <a:chExt cx="550322" cy="553919"/>
          </a:xfrm>
        </p:grpSpPr>
        <p:sp>
          <p:nvSpPr>
            <p:cNvPr id="19" name="椭圆 18"/>
            <p:cNvSpPr/>
            <p:nvPr/>
          </p:nvSpPr>
          <p:spPr>
            <a:xfrm>
              <a:off x="963939" y="397750"/>
              <a:ext cx="545690" cy="54569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饼形 19"/>
            <p:cNvSpPr/>
            <p:nvPr/>
          </p:nvSpPr>
          <p:spPr>
            <a:xfrm>
              <a:off x="967061" y="404469"/>
              <a:ext cx="547200" cy="547200"/>
            </a:xfrm>
            <a:prstGeom prst="pie">
              <a:avLst>
                <a:gd name="adj1" fmla="val 12533859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8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2CF0A0-1BFA-4803-90B0-34CAC253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A53B-050F-4359-BEC9-56939055366F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A0FF4F-0AA0-4016-9732-E13A8DE6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农业信息技术研究所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D28DFF-A1CE-49AB-B3A6-98223B90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0" name="标题 4"/>
          <p:cNvSpPr txBox="1">
            <a:spLocks/>
          </p:cNvSpPr>
          <p:nvPr/>
        </p:nvSpPr>
        <p:spPr>
          <a:xfrm>
            <a:off x="0" y="365125"/>
            <a:ext cx="10515600" cy="812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    1 </a:t>
            </a:r>
            <a:r>
              <a:rPr lang="zh-CN" altLang="en-US" b="1" dirty="0" smtClean="0"/>
              <a:t>研究意义</a:t>
            </a:r>
            <a:r>
              <a:rPr lang="en-US" altLang="zh-CN" b="1" dirty="0" smtClean="0"/>
              <a:t>-</a:t>
            </a:r>
            <a:r>
              <a:rPr lang="zh-CN" altLang="en-US" sz="3600" b="1" dirty="0" smtClean="0"/>
              <a:t>课题意义</a:t>
            </a:r>
            <a:endParaRPr lang="zh-CN" altLang="en-US" sz="3600" b="1" dirty="0"/>
          </a:p>
        </p:txBody>
      </p:sp>
      <p:grpSp>
        <p:nvGrpSpPr>
          <p:cNvPr id="51" name="组合 50"/>
          <p:cNvGrpSpPr/>
          <p:nvPr/>
        </p:nvGrpSpPr>
        <p:grpSpPr>
          <a:xfrm>
            <a:off x="10803478" y="494565"/>
            <a:ext cx="550322" cy="553919"/>
            <a:chOff x="963939" y="397750"/>
            <a:chExt cx="550322" cy="553919"/>
          </a:xfrm>
        </p:grpSpPr>
        <p:sp>
          <p:nvSpPr>
            <p:cNvPr id="52" name="椭圆 51"/>
            <p:cNvSpPr/>
            <p:nvPr/>
          </p:nvSpPr>
          <p:spPr>
            <a:xfrm>
              <a:off x="963939" y="397750"/>
              <a:ext cx="545690" cy="54569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饼形 52"/>
            <p:cNvSpPr/>
            <p:nvPr/>
          </p:nvSpPr>
          <p:spPr>
            <a:xfrm>
              <a:off x="967061" y="404469"/>
              <a:ext cx="547200" cy="547200"/>
            </a:xfrm>
            <a:prstGeom prst="pie">
              <a:avLst>
                <a:gd name="adj1" fmla="val 12533859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0685082"/>
              </p:ext>
            </p:extLst>
          </p:nvPr>
        </p:nvGraphicFramePr>
        <p:xfrm>
          <a:off x="1189578" y="1358901"/>
          <a:ext cx="9935622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29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F069-9762-4661-8758-008AEBBE9E4D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 smtClean="0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标题 4"/>
          <p:cNvSpPr txBox="1">
            <a:spLocks/>
          </p:cNvSpPr>
          <p:nvPr/>
        </p:nvSpPr>
        <p:spPr>
          <a:xfrm>
            <a:off x="0" y="365125"/>
            <a:ext cx="10515600" cy="812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    1 </a:t>
            </a:r>
            <a:r>
              <a:rPr lang="zh-CN" altLang="en-US" b="1" dirty="0" smtClean="0"/>
              <a:t>研究意义</a:t>
            </a:r>
            <a:r>
              <a:rPr lang="en-US" altLang="zh-CN" b="1" dirty="0" smtClean="0"/>
              <a:t>-</a:t>
            </a:r>
            <a:r>
              <a:rPr lang="zh-CN" altLang="en-US" sz="3600" b="1" dirty="0" smtClean="0"/>
              <a:t>课题意义</a:t>
            </a:r>
            <a:endParaRPr lang="zh-CN" altLang="en-US" sz="3600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10803478" y="494565"/>
            <a:ext cx="550322" cy="553919"/>
            <a:chOff x="963939" y="397750"/>
            <a:chExt cx="550322" cy="553919"/>
          </a:xfrm>
        </p:grpSpPr>
        <p:sp>
          <p:nvSpPr>
            <p:cNvPr id="7" name="椭圆 6"/>
            <p:cNvSpPr/>
            <p:nvPr/>
          </p:nvSpPr>
          <p:spPr>
            <a:xfrm>
              <a:off x="963939" y="397750"/>
              <a:ext cx="545690" cy="54569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饼形 7"/>
            <p:cNvSpPr/>
            <p:nvPr/>
          </p:nvSpPr>
          <p:spPr>
            <a:xfrm>
              <a:off x="967061" y="404469"/>
              <a:ext cx="547200" cy="547200"/>
            </a:xfrm>
            <a:prstGeom prst="pie">
              <a:avLst>
                <a:gd name="adj1" fmla="val 12533859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797300" y="3530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表格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11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2CF0A0-1BFA-4803-90B0-34CAC253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A53B-050F-4359-BEC9-56939055366F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A0FF4F-0AA0-4016-9732-E13A8DE6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农业信息技术研究所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D28DFF-A1CE-49AB-B3A6-98223B90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0" name="标题 4"/>
          <p:cNvSpPr txBox="1">
            <a:spLocks/>
          </p:cNvSpPr>
          <p:nvPr/>
        </p:nvSpPr>
        <p:spPr>
          <a:xfrm>
            <a:off x="0" y="365125"/>
            <a:ext cx="10515600" cy="812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/>
              <a:t>    1 </a:t>
            </a:r>
            <a:r>
              <a:rPr lang="zh-CN" altLang="en-US" b="1" dirty="0" smtClean="0"/>
              <a:t>研究意义</a:t>
            </a:r>
            <a:r>
              <a:rPr lang="en-US" altLang="zh-CN" b="1" dirty="0" smtClean="0"/>
              <a:t>-</a:t>
            </a:r>
            <a:r>
              <a:rPr lang="zh-CN" altLang="en-US" sz="3600" b="1" dirty="0" smtClean="0"/>
              <a:t>研究现状</a:t>
            </a:r>
            <a:endParaRPr lang="zh-CN" altLang="en-US" sz="3600" b="1" dirty="0"/>
          </a:p>
        </p:txBody>
      </p:sp>
      <p:grpSp>
        <p:nvGrpSpPr>
          <p:cNvPr id="51" name="组合 50"/>
          <p:cNvGrpSpPr/>
          <p:nvPr/>
        </p:nvGrpSpPr>
        <p:grpSpPr>
          <a:xfrm>
            <a:off x="10803478" y="494565"/>
            <a:ext cx="550322" cy="553919"/>
            <a:chOff x="963939" y="397750"/>
            <a:chExt cx="550322" cy="553919"/>
          </a:xfrm>
        </p:grpSpPr>
        <p:sp>
          <p:nvSpPr>
            <p:cNvPr id="52" name="椭圆 51"/>
            <p:cNvSpPr/>
            <p:nvPr/>
          </p:nvSpPr>
          <p:spPr>
            <a:xfrm>
              <a:off x="963939" y="397750"/>
              <a:ext cx="545690" cy="545690"/>
            </a:xfrm>
            <a:prstGeom prst="ellipse">
              <a:avLst/>
            </a:prstGeom>
            <a:solidFill>
              <a:schemeClr val="accent1">
                <a:tint val="50000"/>
                <a:hueOff val="0"/>
                <a:satOff val="0"/>
                <a:lumOff val="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饼形 52"/>
            <p:cNvSpPr/>
            <p:nvPr/>
          </p:nvSpPr>
          <p:spPr>
            <a:xfrm>
              <a:off x="967061" y="404469"/>
              <a:ext cx="547200" cy="547200"/>
            </a:xfrm>
            <a:prstGeom prst="pie">
              <a:avLst>
                <a:gd name="adj1" fmla="val 12533859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873729796"/>
              </p:ext>
            </p:extLst>
          </p:nvPr>
        </p:nvGraphicFramePr>
        <p:xfrm>
          <a:off x="840516" y="1364188"/>
          <a:ext cx="10508652" cy="498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946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F069-9762-4661-8758-008AEBBE9E4D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 smtClean="0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4" name="任意多边形 13"/>
          <p:cNvSpPr/>
          <p:nvPr/>
        </p:nvSpPr>
        <p:spPr>
          <a:xfrm>
            <a:off x="4188691" y="1221092"/>
            <a:ext cx="5609269" cy="545692"/>
          </a:xfrm>
          <a:custGeom>
            <a:avLst/>
            <a:gdLst>
              <a:gd name="connsiteX0" fmla="*/ 0 w 5609269"/>
              <a:gd name="connsiteY0" fmla="*/ 0 h 545690"/>
              <a:gd name="connsiteX1" fmla="*/ 5336424 w 5609269"/>
              <a:gd name="connsiteY1" fmla="*/ 0 h 545690"/>
              <a:gd name="connsiteX2" fmla="*/ 5609269 w 5609269"/>
              <a:gd name="connsiteY2" fmla="*/ 272845 h 545690"/>
              <a:gd name="connsiteX3" fmla="*/ 5336424 w 5609269"/>
              <a:gd name="connsiteY3" fmla="*/ 545690 h 545690"/>
              <a:gd name="connsiteX4" fmla="*/ 0 w 5609269"/>
              <a:gd name="connsiteY4" fmla="*/ 545690 h 545690"/>
              <a:gd name="connsiteX5" fmla="*/ 0 w 5609269"/>
              <a:gd name="connsiteY5" fmla="*/ 0 h 54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9269" h="545690">
                <a:moveTo>
                  <a:pt x="5609269" y="545689"/>
                </a:moveTo>
                <a:lnTo>
                  <a:pt x="272845" y="545689"/>
                </a:lnTo>
                <a:lnTo>
                  <a:pt x="0" y="272845"/>
                </a:lnTo>
                <a:lnTo>
                  <a:pt x="272845" y="1"/>
                </a:lnTo>
                <a:lnTo>
                  <a:pt x="5609269" y="1"/>
                </a:lnTo>
                <a:lnTo>
                  <a:pt x="5609269" y="5456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056" tIns="76201" rIns="142240" bIns="7620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/>
              <a:t>一、</a:t>
            </a:r>
            <a:r>
              <a:rPr lang="zh-CN" sz="2000" kern="1200" dirty="0" smtClean="0"/>
              <a:t>研究意义</a:t>
            </a:r>
            <a:endParaRPr lang="zh-CN" sz="2000" kern="1200" dirty="0"/>
          </a:p>
        </p:txBody>
      </p:sp>
      <p:sp>
        <p:nvSpPr>
          <p:cNvPr id="15" name="椭圆 14"/>
          <p:cNvSpPr/>
          <p:nvPr/>
        </p:nvSpPr>
        <p:spPr>
          <a:xfrm>
            <a:off x="3915846" y="1221093"/>
            <a:ext cx="545690" cy="545690"/>
          </a:xfrm>
          <a:prstGeom prst="ellipse">
            <a:avLst/>
          </a:prstGeom>
          <a:solidFill>
            <a:schemeClr val="accent1">
              <a:tint val="50000"/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 15"/>
          <p:cNvSpPr/>
          <p:nvPr/>
        </p:nvSpPr>
        <p:spPr>
          <a:xfrm>
            <a:off x="4188691" y="1929675"/>
            <a:ext cx="5609269" cy="545692"/>
          </a:xfrm>
          <a:custGeom>
            <a:avLst/>
            <a:gdLst>
              <a:gd name="connsiteX0" fmla="*/ 0 w 5609269"/>
              <a:gd name="connsiteY0" fmla="*/ 0 h 545690"/>
              <a:gd name="connsiteX1" fmla="*/ 5336424 w 5609269"/>
              <a:gd name="connsiteY1" fmla="*/ 0 h 545690"/>
              <a:gd name="connsiteX2" fmla="*/ 5609269 w 5609269"/>
              <a:gd name="connsiteY2" fmla="*/ 272845 h 545690"/>
              <a:gd name="connsiteX3" fmla="*/ 5336424 w 5609269"/>
              <a:gd name="connsiteY3" fmla="*/ 545690 h 545690"/>
              <a:gd name="connsiteX4" fmla="*/ 0 w 5609269"/>
              <a:gd name="connsiteY4" fmla="*/ 545690 h 545690"/>
              <a:gd name="connsiteX5" fmla="*/ 0 w 5609269"/>
              <a:gd name="connsiteY5" fmla="*/ 0 h 54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9269" h="545690">
                <a:moveTo>
                  <a:pt x="5609269" y="545689"/>
                </a:moveTo>
                <a:lnTo>
                  <a:pt x="272845" y="545689"/>
                </a:lnTo>
                <a:lnTo>
                  <a:pt x="0" y="272845"/>
                </a:lnTo>
                <a:lnTo>
                  <a:pt x="272845" y="1"/>
                </a:lnTo>
                <a:lnTo>
                  <a:pt x="5609269" y="1"/>
                </a:lnTo>
                <a:lnTo>
                  <a:pt x="5609269" y="5456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056" tIns="76201" rIns="142240" bIns="76201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/>
              <a:t>二、</a:t>
            </a:r>
            <a:r>
              <a:rPr lang="zh-CN" sz="2000" kern="1200" dirty="0" smtClean="0"/>
              <a:t>研究内容</a:t>
            </a:r>
            <a:endParaRPr lang="zh-CN" sz="2000" kern="1200" dirty="0"/>
          </a:p>
        </p:txBody>
      </p:sp>
      <p:sp>
        <p:nvSpPr>
          <p:cNvPr id="17" name="椭圆 16"/>
          <p:cNvSpPr/>
          <p:nvPr/>
        </p:nvSpPr>
        <p:spPr>
          <a:xfrm>
            <a:off x="3915846" y="1929676"/>
            <a:ext cx="545690" cy="545690"/>
          </a:xfrm>
          <a:prstGeom prst="ellipse">
            <a:avLst/>
          </a:prstGeom>
          <a:solidFill>
            <a:schemeClr val="accent1">
              <a:tint val="50000"/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4188691" y="2638257"/>
            <a:ext cx="5609269" cy="545692"/>
          </a:xfrm>
          <a:custGeom>
            <a:avLst/>
            <a:gdLst>
              <a:gd name="connsiteX0" fmla="*/ 0 w 5609269"/>
              <a:gd name="connsiteY0" fmla="*/ 0 h 545690"/>
              <a:gd name="connsiteX1" fmla="*/ 5336424 w 5609269"/>
              <a:gd name="connsiteY1" fmla="*/ 0 h 545690"/>
              <a:gd name="connsiteX2" fmla="*/ 5609269 w 5609269"/>
              <a:gd name="connsiteY2" fmla="*/ 272845 h 545690"/>
              <a:gd name="connsiteX3" fmla="*/ 5336424 w 5609269"/>
              <a:gd name="connsiteY3" fmla="*/ 545690 h 545690"/>
              <a:gd name="connsiteX4" fmla="*/ 0 w 5609269"/>
              <a:gd name="connsiteY4" fmla="*/ 545690 h 545690"/>
              <a:gd name="connsiteX5" fmla="*/ 0 w 5609269"/>
              <a:gd name="connsiteY5" fmla="*/ 0 h 54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9269" h="545690">
                <a:moveTo>
                  <a:pt x="5609269" y="545689"/>
                </a:moveTo>
                <a:lnTo>
                  <a:pt x="272845" y="545689"/>
                </a:lnTo>
                <a:lnTo>
                  <a:pt x="0" y="272845"/>
                </a:lnTo>
                <a:lnTo>
                  <a:pt x="272845" y="1"/>
                </a:lnTo>
                <a:lnTo>
                  <a:pt x="5609269" y="1"/>
                </a:lnTo>
                <a:lnTo>
                  <a:pt x="5609269" y="5456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056" tIns="76201" rIns="142240" bIns="76201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/>
              <a:t>三、</a:t>
            </a:r>
            <a:r>
              <a:rPr lang="zh-CN" sz="2000" kern="1200" dirty="0" smtClean="0"/>
              <a:t>研究方法</a:t>
            </a:r>
            <a:endParaRPr lang="zh-CN" sz="2000" kern="1200" dirty="0"/>
          </a:p>
        </p:txBody>
      </p:sp>
      <p:sp>
        <p:nvSpPr>
          <p:cNvPr id="19" name="椭圆 18"/>
          <p:cNvSpPr/>
          <p:nvPr/>
        </p:nvSpPr>
        <p:spPr>
          <a:xfrm>
            <a:off x="3915846" y="2638258"/>
            <a:ext cx="545690" cy="545690"/>
          </a:xfrm>
          <a:prstGeom prst="ellipse">
            <a:avLst/>
          </a:prstGeom>
          <a:solidFill>
            <a:schemeClr val="accent1">
              <a:tint val="50000"/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任意多边形 19"/>
          <p:cNvSpPr/>
          <p:nvPr/>
        </p:nvSpPr>
        <p:spPr>
          <a:xfrm>
            <a:off x="4188691" y="3346840"/>
            <a:ext cx="5609269" cy="545691"/>
          </a:xfrm>
          <a:custGeom>
            <a:avLst/>
            <a:gdLst>
              <a:gd name="connsiteX0" fmla="*/ 0 w 5609269"/>
              <a:gd name="connsiteY0" fmla="*/ 0 h 545690"/>
              <a:gd name="connsiteX1" fmla="*/ 5336424 w 5609269"/>
              <a:gd name="connsiteY1" fmla="*/ 0 h 545690"/>
              <a:gd name="connsiteX2" fmla="*/ 5609269 w 5609269"/>
              <a:gd name="connsiteY2" fmla="*/ 272845 h 545690"/>
              <a:gd name="connsiteX3" fmla="*/ 5336424 w 5609269"/>
              <a:gd name="connsiteY3" fmla="*/ 545690 h 545690"/>
              <a:gd name="connsiteX4" fmla="*/ 0 w 5609269"/>
              <a:gd name="connsiteY4" fmla="*/ 545690 h 545690"/>
              <a:gd name="connsiteX5" fmla="*/ 0 w 5609269"/>
              <a:gd name="connsiteY5" fmla="*/ 0 h 54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9269" h="545690">
                <a:moveTo>
                  <a:pt x="5609269" y="545689"/>
                </a:moveTo>
                <a:lnTo>
                  <a:pt x="272845" y="545689"/>
                </a:lnTo>
                <a:lnTo>
                  <a:pt x="0" y="272845"/>
                </a:lnTo>
                <a:lnTo>
                  <a:pt x="272845" y="1"/>
                </a:lnTo>
                <a:lnTo>
                  <a:pt x="5609269" y="1"/>
                </a:lnTo>
                <a:lnTo>
                  <a:pt x="5609269" y="5456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056" tIns="76201" rIns="142240" bIns="7620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/>
              <a:t>四、</a:t>
            </a:r>
            <a:r>
              <a:rPr lang="zh-CN" sz="2000" kern="1200" dirty="0" smtClean="0"/>
              <a:t>研究条件</a:t>
            </a:r>
            <a:endParaRPr lang="zh-CN" sz="2000" kern="1200" dirty="0"/>
          </a:p>
        </p:txBody>
      </p:sp>
      <p:sp>
        <p:nvSpPr>
          <p:cNvPr id="21" name="椭圆 20"/>
          <p:cNvSpPr/>
          <p:nvPr/>
        </p:nvSpPr>
        <p:spPr>
          <a:xfrm>
            <a:off x="3915846" y="3346841"/>
            <a:ext cx="545690" cy="545690"/>
          </a:xfrm>
          <a:prstGeom prst="ellipse">
            <a:avLst/>
          </a:prstGeom>
          <a:solidFill>
            <a:schemeClr val="accent1">
              <a:tint val="50000"/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>
          <a:xfrm>
            <a:off x="4188691" y="4055423"/>
            <a:ext cx="5609269" cy="545691"/>
          </a:xfrm>
          <a:custGeom>
            <a:avLst/>
            <a:gdLst>
              <a:gd name="connsiteX0" fmla="*/ 0 w 5609269"/>
              <a:gd name="connsiteY0" fmla="*/ 0 h 545690"/>
              <a:gd name="connsiteX1" fmla="*/ 5336424 w 5609269"/>
              <a:gd name="connsiteY1" fmla="*/ 0 h 545690"/>
              <a:gd name="connsiteX2" fmla="*/ 5609269 w 5609269"/>
              <a:gd name="connsiteY2" fmla="*/ 272845 h 545690"/>
              <a:gd name="connsiteX3" fmla="*/ 5336424 w 5609269"/>
              <a:gd name="connsiteY3" fmla="*/ 545690 h 545690"/>
              <a:gd name="connsiteX4" fmla="*/ 0 w 5609269"/>
              <a:gd name="connsiteY4" fmla="*/ 545690 h 545690"/>
              <a:gd name="connsiteX5" fmla="*/ 0 w 5609269"/>
              <a:gd name="connsiteY5" fmla="*/ 0 h 54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9269" h="545690">
                <a:moveTo>
                  <a:pt x="5609269" y="545689"/>
                </a:moveTo>
                <a:lnTo>
                  <a:pt x="272845" y="545689"/>
                </a:lnTo>
                <a:lnTo>
                  <a:pt x="0" y="272845"/>
                </a:lnTo>
                <a:lnTo>
                  <a:pt x="272845" y="1"/>
                </a:lnTo>
                <a:lnTo>
                  <a:pt x="5609269" y="1"/>
                </a:lnTo>
                <a:lnTo>
                  <a:pt x="5609269" y="5456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056" tIns="76201" rIns="142240" bIns="7620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/>
              <a:t>五、</a:t>
            </a:r>
            <a:r>
              <a:rPr lang="zh-CN" sz="2000" kern="1200" dirty="0" smtClean="0"/>
              <a:t>进度安排</a:t>
            </a:r>
            <a:endParaRPr lang="zh-CN" sz="2000" kern="1200" dirty="0"/>
          </a:p>
        </p:txBody>
      </p:sp>
      <p:sp>
        <p:nvSpPr>
          <p:cNvPr id="23" name="椭圆 22"/>
          <p:cNvSpPr/>
          <p:nvPr/>
        </p:nvSpPr>
        <p:spPr>
          <a:xfrm>
            <a:off x="3915846" y="4055424"/>
            <a:ext cx="545690" cy="545690"/>
          </a:xfrm>
          <a:prstGeom prst="ellipse">
            <a:avLst/>
          </a:prstGeom>
          <a:solidFill>
            <a:schemeClr val="accent1">
              <a:tint val="50000"/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任意多边形 23"/>
          <p:cNvSpPr/>
          <p:nvPr/>
        </p:nvSpPr>
        <p:spPr>
          <a:xfrm>
            <a:off x="4188691" y="4764005"/>
            <a:ext cx="5609269" cy="545691"/>
          </a:xfrm>
          <a:custGeom>
            <a:avLst/>
            <a:gdLst>
              <a:gd name="connsiteX0" fmla="*/ 0 w 5609269"/>
              <a:gd name="connsiteY0" fmla="*/ 0 h 545690"/>
              <a:gd name="connsiteX1" fmla="*/ 5336424 w 5609269"/>
              <a:gd name="connsiteY1" fmla="*/ 0 h 545690"/>
              <a:gd name="connsiteX2" fmla="*/ 5609269 w 5609269"/>
              <a:gd name="connsiteY2" fmla="*/ 272845 h 545690"/>
              <a:gd name="connsiteX3" fmla="*/ 5336424 w 5609269"/>
              <a:gd name="connsiteY3" fmla="*/ 545690 h 545690"/>
              <a:gd name="connsiteX4" fmla="*/ 0 w 5609269"/>
              <a:gd name="connsiteY4" fmla="*/ 545690 h 545690"/>
              <a:gd name="connsiteX5" fmla="*/ 0 w 5609269"/>
              <a:gd name="connsiteY5" fmla="*/ 0 h 54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9269" h="545690">
                <a:moveTo>
                  <a:pt x="5609269" y="545689"/>
                </a:moveTo>
                <a:lnTo>
                  <a:pt x="272845" y="545689"/>
                </a:lnTo>
                <a:lnTo>
                  <a:pt x="0" y="272845"/>
                </a:lnTo>
                <a:lnTo>
                  <a:pt x="272845" y="1"/>
                </a:lnTo>
                <a:lnTo>
                  <a:pt x="5609269" y="1"/>
                </a:lnTo>
                <a:lnTo>
                  <a:pt x="5609269" y="5456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056" tIns="76201" rIns="142240" bIns="7620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/>
              <a:t>六、</a:t>
            </a:r>
            <a:r>
              <a:rPr lang="zh-CN" sz="2000" kern="1200" dirty="0" smtClean="0"/>
              <a:t>预期结果</a:t>
            </a:r>
            <a:endParaRPr lang="zh-CN" sz="2000" kern="1200" dirty="0"/>
          </a:p>
        </p:txBody>
      </p:sp>
      <p:sp>
        <p:nvSpPr>
          <p:cNvPr id="25" name="椭圆 24"/>
          <p:cNvSpPr/>
          <p:nvPr/>
        </p:nvSpPr>
        <p:spPr>
          <a:xfrm>
            <a:off x="3915846" y="4764006"/>
            <a:ext cx="545690" cy="545690"/>
          </a:xfrm>
          <a:prstGeom prst="ellipse">
            <a:avLst/>
          </a:prstGeom>
          <a:solidFill>
            <a:schemeClr val="accent1">
              <a:tint val="50000"/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任意多边形 25"/>
          <p:cNvSpPr/>
          <p:nvPr/>
        </p:nvSpPr>
        <p:spPr>
          <a:xfrm>
            <a:off x="4188691" y="5472588"/>
            <a:ext cx="5609270" cy="545691"/>
          </a:xfrm>
          <a:custGeom>
            <a:avLst/>
            <a:gdLst>
              <a:gd name="connsiteX0" fmla="*/ 0 w 5609269"/>
              <a:gd name="connsiteY0" fmla="*/ 0 h 545690"/>
              <a:gd name="connsiteX1" fmla="*/ 5336424 w 5609269"/>
              <a:gd name="connsiteY1" fmla="*/ 0 h 545690"/>
              <a:gd name="connsiteX2" fmla="*/ 5609269 w 5609269"/>
              <a:gd name="connsiteY2" fmla="*/ 272845 h 545690"/>
              <a:gd name="connsiteX3" fmla="*/ 5336424 w 5609269"/>
              <a:gd name="connsiteY3" fmla="*/ 545690 h 545690"/>
              <a:gd name="connsiteX4" fmla="*/ 0 w 5609269"/>
              <a:gd name="connsiteY4" fmla="*/ 545690 h 545690"/>
              <a:gd name="connsiteX5" fmla="*/ 0 w 5609269"/>
              <a:gd name="connsiteY5" fmla="*/ 0 h 54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9269" h="545690">
                <a:moveTo>
                  <a:pt x="5609269" y="545689"/>
                </a:moveTo>
                <a:lnTo>
                  <a:pt x="272845" y="545689"/>
                </a:lnTo>
                <a:lnTo>
                  <a:pt x="0" y="272845"/>
                </a:lnTo>
                <a:lnTo>
                  <a:pt x="272845" y="1"/>
                </a:lnTo>
                <a:lnTo>
                  <a:pt x="5609269" y="1"/>
                </a:lnTo>
                <a:lnTo>
                  <a:pt x="5609269" y="54568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056" tIns="76201" rIns="142241" bIns="7620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 dirty="0" smtClean="0"/>
              <a:t>七、</a:t>
            </a:r>
            <a:r>
              <a:rPr lang="zh-CN" sz="2000" kern="1200" dirty="0" smtClean="0"/>
              <a:t>参考文献</a:t>
            </a:r>
            <a:endParaRPr lang="zh-CN" sz="2000" kern="1200" dirty="0"/>
          </a:p>
        </p:txBody>
      </p:sp>
      <p:sp>
        <p:nvSpPr>
          <p:cNvPr id="27" name="椭圆 26"/>
          <p:cNvSpPr/>
          <p:nvPr/>
        </p:nvSpPr>
        <p:spPr>
          <a:xfrm>
            <a:off x="3915846" y="5472589"/>
            <a:ext cx="545690" cy="545690"/>
          </a:xfrm>
          <a:prstGeom prst="ellipse">
            <a:avLst/>
          </a:prstGeom>
          <a:solidFill>
            <a:schemeClr val="accent1">
              <a:tint val="50000"/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饼形 5"/>
          <p:cNvSpPr/>
          <p:nvPr/>
        </p:nvSpPr>
        <p:spPr>
          <a:xfrm>
            <a:off x="3918968" y="1227812"/>
            <a:ext cx="547200" cy="547200"/>
          </a:xfrm>
          <a:prstGeom prst="pie">
            <a:avLst>
              <a:gd name="adj1" fmla="val 12533859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饼形 6"/>
          <p:cNvSpPr/>
          <p:nvPr/>
        </p:nvSpPr>
        <p:spPr>
          <a:xfrm>
            <a:off x="3931668" y="1938486"/>
            <a:ext cx="547200" cy="547200"/>
          </a:xfrm>
          <a:prstGeom prst="pie">
            <a:avLst>
              <a:gd name="adj1" fmla="val 8980657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饼形 7"/>
          <p:cNvSpPr/>
          <p:nvPr/>
        </p:nvSpPr>
        <p:spPr>
          <a:xfrm>
            <a:off x="3931667" y="2644398"/>
            <a:ext cx="547200" cy="547200"/>
          </a:xfrm>
          <a:prstGeom prst="pie">
            <a:avLst>
              <a:gd name="adj1" fmla="val 5363205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饼形 8"/>
          <p:cNvSpPr/>
          <p:nvPr/>
        </p:nvSpPr>
        <p:spPr>
          <a:xfrm>
            <a:off x="3918968" y="3344564"/>
            <a:ext cx="547200" cy="547200"/>
          </a:xfrm>
          <a:prstGeom prst="pie">
            <a:avLst>
              <a:gd name="adj1" fmla="val 1661533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饼形 9"/>
          <p:cNvSpPr/>
          <p:nvPr/>
        </p:nvSpPr>
        <p:spPr>
          <a:xfrm>
            <a:off x="3913888" y="4052068"/>
            <a:ext cx="547200" cy="547200"/>
          </a:xfrm>
          <a:prstGeom prst="pie">
            <a:avLst>
              <a:gd name="adj1" fmla="val 19809116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911348" y="4766331"/>
            <a:ext cx="547200" cy="54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13888" y="5483490"/>
            <a:ext cx="547200" cy="547200"/>
          </a:xfrm>
          <a:prstGeom prst="ellipse">
            <a:avLst/>
          </a:prstGeom>
          <a:solidFill>
            <a:srgbClr val="BCC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894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2904662" y="2326255"/>
            <a:ext cx="1872000" cy="1872000"/>
            <a:chOff x="3843955" y="2446144"/>
            <a:chExt cx="1556194" cy="1556194"/>
          </a:xfrm>
        </p:grpSpPr>
        <p:grpSp>
          <p:nvGrpSpPr>
            <p:cNvPr id="14" name="组合 13"/>
            <p:cNvGrpSpPr/>
            <p:nvPr/>
          </p:nvGrpSpPr>
          <p:grpSpPr>
            <a:xfrm>
              <a:off x="3843955" y="2446144"/>
              <a:ext cx="1556194" cy="1556194"/>
              <a:chOff x="3154508" y="1821271"/>
              <a:chExt cx="2785107" cy="2785102"/>
            </a:xfrm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" name="组合 15"/>
            <p:cNvGrpSpPr>
              <a:grpSpLocks noChangeAspect="1"/>
            </p:cNvGrpSpPr>
            <p:nvPr/>
          </p:nvGrpSpPr>
          <p:grpSpPr>
            <a:xfrm>
              <a:off x="4305202" y="2997957"/>
              <a:ext cx="675251" cy="4592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8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3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5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accent2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2 </a:t>
            </a:r>
            <a:r>
              <a:rPr lang="zh-CN" altLang="en-US" sz="4400" dirty="0" smtClean="0">
                <a:solidFill>
                  <a:schemeClr val="accent2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研究</a:t>
            </a:r>
            <a:r>
              <a:rPr lang="zh-CN" altLang="en-US" sz="4400" dirty="0">
                <a:solidFill>
                  <a:schemeClr val="accent2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内容</a:t>
            </a:r>
            <a:endParaRPr lang="zh-CN" altLang="en-US" sz="4400" dirty="0">
              <a:solidFill>
                <a:schemeClr val="accent2"/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933412" y="3459375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视觉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提取导航线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253278" y="3473471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视觉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导航参数获取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90FDD-D3BE-45F7-A63D-83B831A8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0BDE-255C-4FCA-8E77-2F4DB77DCDFE}" type="datetime1">
              <a:rPr lang="zh-CN" altLang="en-US" smtClean="0"/>
              <a:t>2018/10/22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98C238-4549-4711-BCA1-8643C899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CBDBD0-17D5-4900-9C42-062D5FEED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3D6D23-8EA6-445F-B959-20BE0C28715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933412" y="4032611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传感器信息融合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22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4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4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7" grpId="0"/>
      <p:bldP spid="48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24.2|2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7|5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0.7|9.2"/>
</p:tagLst>
</file>

<file path=ppt/theme/theme1.xml><?xml version="1.0" encoding="utf-8"?>
<a:theme xmlns:a="http://schemas.openxmlformats.org/drawingml/2006/main" name="Office 主题">
  <a:themeElements>
    <a:clrScheme name="自定义 42-绿色清新">
      <a:dk1>
        <a:sysClr val="windowText" lastClr="000000"/>
      </a:dk1>
      <a:lt1>
        <a:sysClr val="window" lastClr="FFFFFF"/>
      </a:lt1>
      <a:dk2>
        <a:srgbClr val="212745"/>
      </a:dk2>
      <a:lt2>
        <a:srgbClr val="7F7F7F"/>
      </a:lt2>
      <a:accent1>
        <a:srgbClr val="138A40"/>
      </a:accent1>
      <a:accent2>
        <a:srgbClr val="138A40"/>
      </a:accent2>
      <a:accent3>
        <a:srgbClr val="138A40"/>
      </a:accent3>
      <a:accent4>
        <a:srgbClr val="138A40"/>
      </a:accent4>
      <a:accent5>
        <a:srgbClr val="138A40"/>
      </a:accent5>
      <a:accent6>
        <a:srgbClr val="138A40"/>
      </a:accent6>
      <a:hlink>
        <a:srgbClr val="56C7AA"/>
      </a:hlink>
      <a:folHlink>
        <a:srgbClr val="59A8D1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5893</TotalTime>
  <Words>2010</Words>
  <Application>Microsoft Office PowerPoint</Application>
  <PresentationFormat>宽屏</PresentationFormat>
  <Paragraphs>632</Paragraphs>
  <Slides>32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Gill Sans</vt:lpstr>
      <vt:lpstr>等线</vt:lpstr>
      <vt:lpstr>黑体</vt:lpstr>
      <vt:lpstr>宋体</vt:lpstr>
      <vt:lpstr>微软雅黑</vt:lpstr>
      <vt:lpstr>微软雅黑 Light</vt:lpstr>
      <vt:lpstr>造字工房悦黑（非商用）常规体</vt:lpstr>
      <vt:lpstr>Arial</vt:lpstr>
      <vt:lpstr>Calibri</vt:lpstr>
      <vt:lpstr>Cambria Math</vt:lpstr>
      <vt:lpstr>Franklin Gothic Book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    1 研究意义-课题来源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陈 海</cp:lastModifiedBy>
  <cp:revision>709</cp:revision>
  <dcterms:created xsi:type="dcterms:W3CDTF">2015-10-07T07:18:26Z</dcterms:created>
  <dcterms:modified xsi:type="dcterms:W3CDTF">2018-10-22T15:14:17Z</dcterms:modified>
</cp:coreProperties>
</file>